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5"/>
  </p:notesMasterIdLst>
  <p:handoutMasterIdLst>
    <p:handoutMasterId r:id="rId36"/>
  </p:handoutMasterIdLst>
  <p:sldIdLst>
    <p:sldId id="318" r:id="rId2"/>
    <p:sldId id="322" r:id="rId3"/>
    <p:sldId id="356" r:id="rId4"/>
    <p:sldId id="307" r:id="rId5"/>
    <p:sldId id="335" r:id="rId6"/>
    <p:sldId id="370" r:id="rId7"/>
    <p:sldId id="369" r:id="rId8"/>
    <p:sldId id="339" r:id="rId9"/>
    <p:sldId id="371" r:id="rId10"/>
    <p:sldId id="372" r:id="rId11"/>
    <p:sldId id="346" r:id="rId12"/>
    <p:sldId id="340" r:id="rId13"/>
    <p:sldId id="342" r:id="rId14"/>
    <p:sldId id="367" r:id="rId15"/>
    <p:sldId id="310" r:id="rId16"/>
    <p:sldId id="357" r:id="rId17"/>
    <p:sldId id="333" r:id="rId18"/>
    <p:sldId id="376" r:id="rId19"/>
    <p:sldId id="348" r:id="rId20"/>
    <p:sldId id="345" r:id="rId21"/>
    <p:sldId id="364" r:id="rId22"/>
    <p:sldId id="302" r:id="rId23"/>
    <p:sldId id="320" r:id="rId24"/>
    <p:sldId id="374" r:id="rId25"/>
    <p:sldId id="377" r:id="rId26"/>
    <p:sldId id="362" r:id="rId27"/>
    <p:sldId id="361" r:id="rId28"/>
    <p:sldId id="363" r:id="rId29"/>
    <p:sldId id="375" r:id="rId30"/>
    <p:sldId id="314" r:id="rId31"/>
    <p:sldId id="332" r:id="rId32"/>
    <p:sldId id="365" r:id="rId33"/>
    <p:sldId id="373" r:id="rId34"/>
  </p:sldIdLst>
  <p:sldSz cx="9144000" cy="6858000" type="screen4x3"/>
  <p:notesSz cx="6934200" cy="92329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99">
          <p15:clr>
            <a:srgbClr val="A4A3A4"/>
          </p15:clr>
        </p15:guide>
        <p15:guide id="3" orient="horz" pos="838">
          <p15:clr>
            <a:srgbClr val="A4A3A4"/>
          </p15:clr>
        </p15:guide>
        <p15:guide id="4" orient="horz" pos="447">
          <p15:clr>
            <a:srgbClr val="A4A3A4"/>
          </p15:clr>
        </p15:guide>
        <p15:guide id="5" orient="horz" pos="2451">
          <p15:clr>
            <a:srgbClr val="A4A3A4"/>
          </p15:clr>
        </p15:guide>
        <p15:guide id="6" pos="2880">
          <p15:clr>
            <a:srgbClr val="A4A3A4"/>
          </p15:clr>
        </p15:guide>
        <p15:guide id="7" pos="597">
          <p15:clr>
            <a:srgbClr val="A4A3A4"/>
          </p15:clr>
        </p15:guide>
        <p15:guide id="8" pos="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71FFFF"/>
    <a:srgbClr val="CCFFFF"/>
    <a:srgbClr val="000000"/>
    <a:srgbClr val="BABABA"/>
    <a:srgbClr val="C0C0C0"/>
    <a:srgbClr val="B31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85973" autoAdjust="0"/>
  </p:normalViewPr>
  <p:slideViewPr>
    <p:cSldViewPr snapToGrid="0">
      <p:cViewPr varScale="1">
        <p:scale>
          <a:sx n="73" d="100"/>
          <a:sy n="73" d="100"/>
        </p:scale>
        <p:origin x="1308" y="60"/>
      </p:cViewPr>
      <p:guideLst>
        <p:guide orient="horz" pos="2160"/>
        <p:guide orient="horz" pos="1499"/>
        <p:guide orient="horz" pos="838"/>
        <p:guide orient="horz" pos="447"/>
        <p:guide orient="horz" pos="2451"/>
        <p:guide pos="2880"/>
        <p:guide pos="597"/>
        <p:guide pos="391"/>
      </p:guideLst>
    </p:cSldViewPr>
  </p:slideViewPr>
  <p:outlineViewPr>
    <p:cViewPr>
      <p:scale>
        <a:sx n="33" d="100"/>
        <a:sy n="33" d="100"/>
      </p:scale>
      <p:origin x="0" y="26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04" y="21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F2C4CD9-D055-454A-933B-9E94A87DD565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F6CD4EF-3B2B-458A-BDF7-5014EEF99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5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F66F95-2F98-423E-91F2-AB9E73727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2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DD3C4-E63A-44B9-AE0F-DE992C38676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4" tIns="46187" rIns="92374" bIns="46187" anchor="b"/>
          <a:lstStyle/>
          <a:p>
            <a:pPr algn="r" defTabSz="920750"/>
            <a:fld id="{D9801F10-657E-4D0A-B975-7CB7D98F00FD}" type="slidenum">
              <a:rPr lang="en-US" sz="1200"/>
              <a:pPr algn="r" defTabSz="920750"/>
              <a:t>1</a:t>
            </a:fld>
            <a:endParaRPr 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74" tIns="46187" rIns="92374" bIns="46187"/>
          <a:lstStyle/>
          <a:p>
            <a:pPr eaLnBrk="1" hangingPunct="1"/>
            <a:r>
              <a:rPr lang="en-US" dirty="0" smtClean="0"/>
              <a:t>Welcome slide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F66F95-2F98-423E-91F2-AB9E737278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62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graph that</a:t>
            </a:r>
            <a:r>
              <a:rPr lang="en-US" baseline="0" dirty="0" smtClean="0"/>
              <a:t> shows that every time you stop chest compressions, blood is no longer flowing to the brain.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F66F95-2F98-423E-91F2-AB9E737278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53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F66F95-2F98-423E-91F2-AB9E737278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</a:t>
            </a:r>
            <a:r>
              <a:rPr lang="en-US" dirty="0" err="1" smtClean="0"/>
              <a:t>shockable</a:t>
            </a:r>
            <a:r>
              <a:rPr lang="en-US" dirty="0" smtClean="0"/>
              <a:t>, witnessed patient’s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F66F95-2F98-423E-91F2-AB9E737278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16BB5-9616-4A7F-84CA-7F0C18EDD22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If found</a:t>
            </a:r>
            <a:r>
              <a:rPr lang="en-US" baseline="0" dirty="0" smtClean="0"/>
              <a:t> down not witnessed, do compressions. You can tell the story of the garbage truck driver who saw someone down on his route and saved a life.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Must explain the 30:2 for traditional CPR for breathing problems and children less than 8.  The reasoning for it is that these groups of individuals clearly</a:t>
            </a:r>
          </a:p>
          <a:p>
            <a:pPr eaLnBrk="1" hangingPunct="1"/>
            <a:r>
              <a:rPr lang="en-US" baseline="0" dirty="0" smtClean="0"/>
              <a:t>benefit from this type of CPR.  Children less than 8 generally go down due to a respiratory issue vs. cardiac.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For choking, Heimlich is first performed if person is still responsive, but once he/she becomes unresponsive traditional CPR needs to be performed.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/>
            <a:fld id="{5DB5B4F3-ED22-401F-8DF5-C7745EFFBE81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4" tIns="46187" rIns="92374" bIns="46187" anchor="b"/>
          <a:lstStyle/>
          <a:p>
            <a:pPr algn="r" defTabSz="920750"/>
            <a:fld id="{3294F322-CB31-4F73-A825-FE890886C995}" type="slidenum">
              <a:rPr lang="en-US" sz="1200"/>
              <a:pPr algn="r" defTabSz="920750"/>
              <a:t>17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74" tIns="46187" rIns="92374" bIns="46187"/>
          <a:lstStyle/>
          <a:p>
            <a:pPr eaLnBrk="1" hangingPunct="1"/>
            <a:r>
              <a:rPr lang="en-US" smtClean="0"/>
              <a:t>With the victim on the floor:</a:t>
            </a:r>
          </a:p>
          <a:p>
            <a:pPr eaLnBrk="1" hangingPunct="1"/>
            <a:r>
              <a:rPr lang="en-US" smtClean="0"/>
              <a:t>	1.  Kneel beside them</a:t>
            </a:r>
          </a:p>
          <a:p>
            <a:pPr eaLnBrk="1" hangingPunct="1"/>
            <a:r>
              <a:rPr lang="en-US" smtClean="0"/>
              <a:t>	2.  Place one hand on top of the other</a:t>
            </a:r>
          </a:p>
          <a:p>
            <a:pPr eaLnBrk="1" hangingPunct="1"/>
            <a:r>
              <a:rPr lang="en-US" smtClean="0"/>
              <a:t>	3.  Lock your elbows</a:t>
            </a:r>
          </a:p>
          <a:p>
            <a:pPr eaLnBrk="1" hangingPunct="1"/>
            <a:r>
              <a:rPr lang="en-US" smtClean="0"/>
              <a:t>	4.  Aim for the middle of the chest (on the sternum between the nipples)</a:t>
            </a:r>
          </a:p>
          <a:p>
            <a:pPr eaLnBrk="1" hangingPunct="1"/>
            <a:r>
              <a:rPr lang="en-US" smtClean="0"/>
              <a:t>	5.  Push as hard and fast (try for 100/min.) as you can.</a:t>
            </a:r>
          </a:p>
          <a:p>
            <a:pPr eaLnBrk="1" hangingPunct="1"/>
            <a:endParaRPr lang="en-US" smtClean="0"/>
          </a:p>
          <a:p>
            <a:pPr algn="ctr" eaLnBrk="1" hangingPunct="1"/>
            <a:r>
              <a:rPr lang="en-US" smtClean="0"/>
              <a:t>DEMONSTRATE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exact optimal compression rate is unknown, but one</a:t>
            </a:r>
            <a:r>
              <a:rPr lang="en-US" baseline="0" dirty="0" smtClean="0"/>
              <a:t> of the biggest concerns seen in the field is pushing too slowly and without enough force.  Therefore, if a question is brought up – we are shooting for around 100 compressions and 2 inches and the error should be on the side of faster and more depth.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F66F95-2F98-423E-91F2-AB9E737278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911 will ask if person is breathing, this used to be a hurdle to initiating compressions.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you listen to the room, we are all breathing but you don’t hear anything, so gasping</a:t>
            </a:r>
            <a:r>
              <a:rPr lang="en-US" baseline="0" dirty="0" smtClean="0"/>
              <a:t> is not “normal breathing.”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</a:t>
            </a:r>
            <a:r>
              <a:rPr lang="en-US" baseline="0" dirty="0" smtClean="0"/>
              <a:t> way this phenomenon was discovered was when a woman was on the phone with dispatch about resuscitating her husband, she asked “Why is it that every time I push on his chest he starts to gasp, but when I stop doing compressions he goes back into a coma?”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these</a:t>
            </a:r>
            <a:r>
              <a:rPr lang="en-US" baseline="0" dirty="0" smtClean="0"/>
              <a:t> victims of cardiac arrest are alive today because someone around them knew how to respond.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F66F95-2F98-423E-91F2-AB9E737278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C9932-5FB7-4386-93A9-5239AA58577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4" tIns="46187" rIns="92374" bIns="46187" anchor="b"/>
          <a:lstStyle/>
          <a:p>
            <a:pPr algn="r" defTabSz="920750"/>
            <a:fld id="{51391F21-82F5-4F4C-BFF0-ED8537F0E85C}" type="slidenum">
              <a:rPr lang="en-US" sz="1200"/>
              <a:pPr algn="r" defTabSz="920750"/>
              <a:t>21</a:t>
            </a:fld>
            <a:endParaRPr 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74" tIns="46187" rIns="92374" bIns="4618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3DE3A-280F-4F64-B9A8-6275A9C0797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sz="1000" dirty="0" smtClean="0"/>
              <a:t>If</a:t>
            </a:r>
            <a:r>
              <a:rPr lang="en-US" sz="1000" baseline="0" dirty="0" smtClean="0"/>
              <a:t> the AED tells you to breathe for the person but you are trained in CCO, it is okay to just keep doing chest compressions. </a:t>
            </a:r>
          </a:p>
          <a:p>
            <a:pPr marL="230188" indent="-230188" eaLnBrk="1" hangingPunct="1">
              <a:lnSpc>
                <a:spcPct val="90000"/>
              </a:lnSpc>
            </a:pPr>
            <a:endParaRPr lang="en-US" sz="1000" baseline="0" dirty="0" smtClean="0"/>
          </a:p>
          <a:p>
            <a:pPr marL="230188" indent="-230188" eaLnBrk="1" hangingPunct="1">
              <a:lnSpc>
                <a:spcPct val="90000"/>
              </a:lnSpc>
            </a:pPr>
            <a:r>
              <a:rPr lang="en-US" sz="1000" baseline="0" dirty="0" smtClean="0"/>
              <a:t>The unit will reanalyze the person’s heart rhythm after 2 minutes. </a:t>
            </a:r>
            <a:endParaRPr lang="en-US" sz="10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1B098-8C78-4BF1-B8F1-4ADC667BA17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/>
            <a:fld id="{5DB5B4F3-ED22-401F-8DF5-C7745EFFBE81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Make sure to mention that using the AED as soon as it arrives is critical. </a:t>
            </a:r>
          </a:p>
          <a:p>
            <a:pPr eaLnBrk="1" hangingPunct="1"/>
            <a:r>
              <a:rPr lang="en-US" dirty="0" smtClean="0"/>
              <a:t>Someone can still be performing chest compressions while</a:t>
            </a:r>
            <a:r>
              <a:rPr lang="en-US" baseline="0" dirty="0" smtClean="0"/>
              <a:t> another person is getting the AED set up.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36221-DE24-4046-AA8E-36AF948E79F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4" tIns="46187" rIns="92374" bIns="46187" anchor="b"/>
          <a:lstStyle/>
          <a:p>
            <a:pPr algn="r" defTabSz="920750"/>
            <a:fld id="{A3EBAFCA-5EF3-4147-BAB1-4A1CF4166F00}" type="slidenum">
              <a:rPr lang="en-US" sz="1200"/>
              <a:pPr algn="r" defTabSz="920750"/>
              <a:t>26</a:t>
            </a:fld>
            <a:endParaRPr lang="en-US" sz="120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74" tIns="46187" rIns="92374" bIns="4618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4" tIns="46187" rIns="92374" bIns="46187" anchor="b"/>
          <a:lstStyle/>
          <a:p>
            <a:pPr algn="r" defTabSz="920750"/>
            <a:fld id="{A552F37A-B995-49D5-91CE-4874A9AE6A7A}" type="slidenum">
              <a:rPr lang="en-US" sz="1200"/>
              <a:pPr algn="r" defTabSz="920750"/>
              <a:t>27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74" tIns="46187" rIns="92374" bIns="46187"/>
          <a:lstStyle/>
          <a:p>
            <a:pPr eaLnBrk="1" hangingPunct="1"/>
            <a:r>
              <a:rPr lang="en-US" dirty="0" smtClean="0"/>
              <a:t>With the victim on the floor:</a:t>
            </a:r>
          </a:p>
          <a:p>
            <a:pPr eaLnBrk="1" hangingPunct="1"/>
            <a:r>
              <a:rPr lang="en-US" dirty="0" smtClean="0"/>
              <a:t>	1.  Kneel beside them</a:t>
            </a:r>
          </a:p>
          <a:p>
            <a:pPr eaLnBrk="1" hangingPunct="1"/>
            <a:r>
              <a:rPr lang="en-US" dirty="0" smtClean="0"/>
              <a:t>	2.  Place one hand on top of the other</a:t>
            </a:r>
          </a:p>
          <a:p>
            <a:pPr eaLnBrk="1" hangingPunct="1"/>
            <a:r>
              <a:rPr lang="en-US" dirty="0" smtClean="0"/>
              <a:t>	3.  Lock your elbows</a:t>
            </a:r>
          </a:p>
          <a:p>
            <a:pPr eaLnBrk="1" hangingPunct="1"/>
            <a:r>
              <a:rPr lang="en-US" dirty="0" smtClean="0"/>
              <a:t>	4.  Aim for the middle of the chest (on the sternum between the nipples)</a:t>
            </a:r>
          </a:p>
          <a:p>
            <a:pPr eaLnBrk="1" hangingPunct="1"/>
            <a:r>
              <a:rPr lang="en-US" dirty="0" smtClean="0"/>
              <a:t>	5.  Push as hard and fast (try for 100/min.) as you can.</a:t>
            </a:r>
          </a:p>
          <a:p>
            <a:pPr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DEMONSTRATE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D2556-1196-4268-B4CE-03E2316C2CF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4" tIns="46187" rIns="92374" bIns="46187" anchor="b"/>
          <a:lstStyle/>
          <a:p>
            <a:pPr algn="r" defTabSz="920750"/>
            <a:fld id="{1F7BC52E-C371-46EF-9EE7-9690D4F6B97E}" type="slidenum">
              <a:rPr lang="en-US" sz="1200"/>
              <a:pPr algn="r" defTabSz="920750"/>
              <a:t>28</a:t>
            </a:fld>
            <a:endParaRPr lang="en-US" sz="120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74" tIns="46187" rIns="92374" bIns="4618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7% to 10% each minute in patients receiving no CPR</a:t>
            </a:r>
          </a:p>
          <a:p>
            <a:r>
              <a:rPr lang="en-US" dirty="0" smtClean="0"/>
              <a:t>3% to 4% each minute in patients receiving Traditional CPR</a:t>
            </a:r>
          </a:p>
          <a:p>
            <a:r>
              <a:rPr lang="en-US" dirty="0" smtClean="0"/>
              <a:t>2% each minute in patients receiving chest compression-only CCR</a:t>
            </a:r>
          </a:p>
          <a:p>
            <a:endParaRPr lang="en-US" dirty="0" smtClean="0"/>
          </a:p>
          <a:p>
            <a:r>
              <a:rPr lang="en-US" dirty="0" smtClean="0"/>
              <a:t>*This is a good slide to answer the</a:t>
            </a:r>
            <a:r>
              <a:rPr lang="en-US" baseline="0" dirty="0" smtClean="0"/>
              <a:t> question: “If I know there is an AED somewhere in the vicinity and I am alone, should I start chest compressions or go get the AED?”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F66F95-2F98-423E-91F2-AB9E737278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C2911-CA0E-4E0F-A25E-388E4036034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630738" cy="3473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98963"/>
            <a:ext cx="5086350" cy="416718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4" tIns="46187" rIns="92374" bIns="46187" anchor="b"/>
          <a:lstStyle/>
          <a:p>
            <a:pPr algn="r" defTabSz="920750"/>
            <a:fld id="{7BA5C6ED-22FC-4B1D-A7FA-1637BF3093C6}" type="slidenum">
              <a:rPr lang="en-US" sz="1200"/>
              <a:pPr algn="r" defTabSz="920750"/>
              <a:t>31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913" y="4386263"/>
            <a:ext cx="4778375" cy="4154487"/>
          </a:xfrm>
          <a:noFill/>
          <a:ln/>
        </p:spPr>
        <p:txBody>
          <a:bodyPr lIns="92374" tIns="46187" rIns="92374" bIns="46187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dirty="0" smtClean="0"/>
              <a:t>Lloyd-Jones D, Adams R, </a:t>
            </a:r>
            <a:r>
              <a:rPr lang="en-US" dirty="0" err="1" smtClean="0"/>
              <a:t>Carnethon</a:t>
            </a:r>
            <a:r>
              <a:rPr lang="en-US" dirty="0" smtClean="0"/>
              <a:t> M, De Simone G, Ferguson TB, </a:t>
            </a:r>
            <a:r>
              <a:rPr lang="en-US" dirty="0" err="1" smtClean="0"/>
              <a:t>Flegal</a:t>
            </a:r>
            <a:r>
              <a:rPr lang="en-US" dirty="0" smtClean="0"/>
              <a:t> K, Ford E, </a:t>
            </a:r>
            <a:r>
              <a:rPr lang="en-US" dirty="0" err="1" smtClean="0"/>
              <a:t>Furie</a:t>
            </a:r>
            <a:r>
              <a:rPr lang="en-US" dirty="0" smtClean="0"/>
              <a:t> K, Go A, </a:t>
            </a:r>
            <a:r>
              <a:rPr lang="en-US" dirty="0" err="1" smtClean="0"/>
              <a:t>Greenlund</a:t>
            </a:r>
            <a:r>
              <a:rPr lang="en-US" dirty="0" smtClean="0"/>
              <a:t> K, </a:t>
            </a:r>
            <a:r>
              <a:rPr lang="en-US" dirty="0" err="1" smtClean="0"/>
              <a:t>Haase</a:t>
            </a:r>
            <a:r>
              <a:rPr lang="en-US" dirty="0" smtClean="0"/>
              <a:t> N, </a:t>
            </a:r>
            <a:r>
              <a:rPr lang="en-US" dirty="0" err="1" smtClean="0"/>
              <a:t>Hailpern</a:t>
            </a:r>
            <a:r>
              <a:rPr lang="en-US" dirty="0" smtClean="0"/>
              <a:t> S, Ho M, Howard V, </a:t>
            </a:r>
            <a:r>
              <a:rPr lang="en-US" dirty="0" err="1" smtClean="0"/>
              <a:t>Kissela</a:t>
            </a:r>
            <a:r>
              <a:rPr lang="en-US" dirty="0" smtClean="0"/>
              <a:t> B, </a:t>
            </a:r>
            <a:r>
              <a:rPr lang="en-US" dirty="0" err="1" smtClean="0"/>
              <a:t>Kittner</a:t>
            </a:r>
            <a:r>
              <a:rPr lang="en-US" dirty="0" smtClean="0"/>
              <a:t> S, </a:t>
            </a:r>
            <a:r>
              <a:rPr lang="en-US" dirty="0" err="1" smtClean="0"/>
              <a:t>Lackland</a:t>
            </a:r>
            <a:r>
              <a:rPr lang="en-US" dirty="0" smtClean="0"/>
              <a:t> D, </a:t>
            </a:r>
            <a:r>
              <a:rPr lang="en-US" dirty="0" err="1" smtClean="0"/>
              <a:t>Lisabeth</a:t>
            </a:r>
            <a:r>
              <a:rPr lang="en-US" dirty="0" smtClean="0"/>
              <a:t> L, </a:t>
            </a:r>
            <a:r>
              <a:rPr lang="en-US" dirty="0" err="1" smtClean="0"/>
              <a:t>Marelli</a:t>
            </a:r>
            <a:r>
              <a:rPr lang="en-US" dirty="0" smtClean="0"/>
              <a:t> A, McDermott M, </a:t>
            </a:r>
            <a:r>
              <a:rPr lang="en-US" dirty="0" err="1" smtClean="0"/>
              <a:t>Meigs</a:t>
            </a:r>
            <a:r>
              <a:rPr lang="en-US" dirty="0" smtClean="0"/>
              <a:t> J, </a:t>
            </a:r>
            <a:r>
              <a:rPr lang="en-US" dirty="0" err="1" smtClean="0"/>
              <a:t>Mozaffarian</a:t>
            </a:r>
            <a:r>
              <a:rPr lang="en-US" dirty="0" smtClean="0"/>
              <a:t> D, Nichol G, O'Donnell C, Roger V, Rosamond W, Sacco R, </a:t>
            </a:r>
            <a:r>
              <a:rPr lang="en-US" dirty="0" err="1" smtClean="0"/>
              <a:t>Sorlie</a:t>
            </a:r>
            <a:r>
              <a:rPr lang="en-US" dirty="0" smtClean="0"/>
              <a:t> P, Stafford R, Steinberger J, Thom T, </a:t>
            </a:r>
            <a:r>
              <a:rPr lang="en-US" dirty="0" err="1" smtClean="0"/>
              <a:t>Wasserthiel-Smoller</a:t>
            </a:r>
            <a:r>
              <a:rPr lang="en-US" dirty="0" smtClean="0"/>
              <a:t> S, Wong N, Wylie-</a:t>
            </a:r>
            <a:r>
              <a:rPr lang="en-US" dirty="0" err="1" smtClean="0"/>
              <a:t>Rosett</a:t>
            </a:r>
            <a:r>
              <a:rPr lang="en-US" dirty="0" smtClean="0"/>
              <a:t> J, Hong Y; American Heart Association Statistics Committee and Stroke Statistics Subcommittee. Heart disease and stroke statistics--2009 update: a report from the American Heart Association Statistics Committee and Stroke Statistics Subcommittee. Circulation. 2009 Jan 27;119(3):e21-181.</a:t>
            </a:r>
            <a:endParaRPr lang="en-US" b="1" dirty="0" smtClean="0">
              <a:solidFill>
                <a:srgbClr val="606060"/>
              </a:solidFill>
            </a:endParaRPr>
          </a:p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FB027-87D6-4B06-AB82-59F384B5DD3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F66F95-2F98-423E-91F2-AB9E7372785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A8E4F-1D7A-4085-B6B6-4F7360A788F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913" y="4386263"/>
            <a:ext cx="4778375" cy="4154487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the things the public usually thinks</a:t>
            </a:r>
            <a:r>
              <a:rPr lang="en-US" baseline="0" dirty="0" smtClean="0"/>
              <a:t> of as being related to heart problems?</a:t>
            </a:r>
          </a:p>
          <a:p>
            <a:pPr eaLnBrk="1" hangingPunct="1"/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While these factors do increase your risk for heart disease, cardiac arrest is different in that it can affect anyone.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2 types of heart problems the</a:t>
            </a:r>
            <a:r>
              <a:rPr lang="en-US" baseline="0" dirty="0" smtClean="0"/>
              <a:t> public is familiar with: heart attack and cardiac arrest.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how they should always call 911, not try to take someone to the ED themselves.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Often a cardiac arrest occurs due to a heart attack.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F66F95-2F98-423E-91F2-AB9E737278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7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70-80 percent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F66F95-2F98-423E-91F2-AB9E737278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/>
            <a:fld id="{8436CDB0-FC8D-405A-B84C-CB74050241CC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 EXPLAIN EMS ADDAGE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4000">
              <a:schemeClr val="bg1">
                <a:lumMod val="95000"/>
              </a:schemeClr>
            </a:gs>
            <a:gs pos="61000">
              <a:schemeClr val="bg1">
                <a:lumMod val="85000"/>
              </a:schemeClr>
            </a:gs>
            <a:gs pos="74000">
              <a:schemeClr val="accent3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 userDrawn="1"/>
        </p:nvGrpSpPr>
        <p:grpSpPr>
          <a:xfrm>
            <a:off x="0" y="246412"/>
            <a:ext cx="8980488" cy="5486401"/>
            <a:chOff x="11005456" y="0"/>
            <a:chExt cx="8980488" cy="5486401"/>
          </a:xfrm>
          <a:gradFill>
            <a:gsLst>
              <a:gs pos="0">
                <a:schemeClr val="bg1">
                  <a:lumMod val="85000"/>
                </a:schemeClr>
              </a:gs>
              <a:gs pos="65000">
                <a:srgbClr val="D1D1D1"/>
              </a:gs>
              <a:gs pos="83000">
                <a:srgbClr val="BABABA"/>
              </a:gs>
            </a:gsLst>
            <a:lin ang="5400000" scaled="0"/>
          </a:gradFill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1005456" y="0"/>
              <a:ext cx="8974138" cy="1900238"/>
            </a:xfrm>
            <a:custGeom>
              <a:avLst/>
              <a:gdLst/>
              <a:ahLst/>
              <a:cxnLst>
                <a:cxn ang="0">
                  <a:pos x="624" y="1721"/>
                </a:cxn>
                <a:cxn ang="0">
                  <a:pos x="347" y="3475"/>
                </a:cxn>
                <a:cxn ang="0">
                  <a:pos x="947" y="3371"/>
                </a:cxn>
                <a:cxn ang="0">
                  <a:pos x="1548" y="2655"/>
                </a:cxn>
                <a:cxn ang="0">
                  <a:pos x="2353" y="3404"/>
                </a:cxn>
                <a:cxn ang="0">
                  <a:pos x="2886" y="2529"/>
                </a:cxn>
                <a:cxn ang="0">
                  <a:pos x="3345" y="3440"/>
                </a:cxn>
                <a:cxn ang="0">
                  <a:pos x="4271" y="3302"/>
                </a:cxn>
                <a:cxn ang="0">
                  <a:pos x="5103" y="3337"/>
                </a:cxn>
                <a:cxn ang="0">
                  <a:pos x="5923" y="3475"/>
                </a:cxn>
                <a:cxn ang="0">
                  <a:pos x="6659" y="3440"/>
                </a:cxn>
                <a:cxn ang="0">
                  <a:pos x="7228" y="3302"/>
                </a:cxn>
                <a:cxn ang="0">
                  <a:pos x="7538" y="2955"/>
                </a:cxn>
                <a:cxn ang="0">
                  <a:pos x="8324" y="3440"/>
                </a:cxn>
                <a:cxn ang="0">
                  <a:pos x="9166" y="3371"/>
                </a:cxn>
                <a:cxn ang="0">
                  <a:pos x="9975" y="3522"/>
                </a:cxn>
                <a:cxn ang="0">
                  <a:pos x="10506" y="2655"/>
                </a:cxn>
                <a:cxn ang="0">
                  <a:pos x="10852" y="2621"/>
                </a:cxn>
                <a:cxn ang="0">
                  <a:pos x="11603" y="3556"/>
                </a:cxn>
                <a:cxn ang="0">
                  <a:pos x="12295" y="3463"/>
                </a:cxn>
                <a:cxn ang="0">
                  <a:pos x="12630" y="3394"/>
                </a:cxn>
                <a:cxn ang="0">
                  <a:pos x="13416" y="3382"/>
                </a:cxn>
                <a:cxn ang="0">
                  <a:pos x="14246" y="3533"/>
                </a:cxn>
                <a:cxn ang="0">
                  <a:pos x="14985" y="3348"/>
                </a:cxn>
                <a:cxn ang="0">
                  <a:pos x="15863" y="3510"/>
                </a:cxn>
                <a:cxn ang="0">
                  <a:pos x="16426" y="2797"/>
                </a:cxn>
                <a:cxn ang="0">
                  <a:pos x="16706" y="3383"/>
                </a:cxn>
                <a:cxn ang="0">
                  <a:pos x="16428" y="47"/>
                </a:cxn>
                <a:cxn ang="0">
                  <a:pos x="16039" y="3281"/>
                </a:cxn>
                <a:cxn ang="0">
                  <a:pos x="15724" y="1444"/>
                </a:cxn>
                <a:cxn ang="0">
                  <a:pos x="15135" y="12"/>
                </a:cxn>
                <a:cxn ang="0">
                  <a:pos x="14535" y="3210"/>
                </a:cxn>
                <a:cxn ang="0">
                  <a:pos x="14062" y="1917"/>
                </a:cxn>
                <a:cxn ang="0">
                  <a:pos x="13842" y="2147"/>
                </a:cxn>
                <a:cxn ang="0">
                  <a:pos x="13277" y="3291"/>
                </a:cxn>
                <a:cxn ang="0">
                  <a:pos x="12546" y="3083"/>
                </a:cxn>
                <a:cxn ang="0">
                  <a:pos x="12088" y="2574"/>
                </a:cxn>
                <a:cxn ang="0">
                  <a:pos x="11773" y="3091"/>
                </a:cxn>
                <a:cxn ang="0">
                  <a:pos x="11060" y="3279"/>
                </a:cxn>
                <a:cxn ang="0">
                  <a:pos x="10435" y="3317"/>
                </a:cxn>
                <a:cxn ang="0">
                  <a:pos x="9802" y="797"/>
                </a:cxn>
                <a:cxn ang="0">
                  <a:pos x="9571" y="2690"/>
                </a:cxn>
                <a:cxn ang="0">
                  <a:pos x="9109" y="1454"/>
                </a:cxn>
                <a:cxn ang="0">
                  <a:pos x="8823" y="210"/>
                </a:cxn>
                <a:cxn ang="0">
                  <a:pos x="8301" y="3279"/>
                </a:cxn>
                <a:cxn ang="0">
                  <a:pos x="7458" y="3281"/>
                </a:cxn>
                <a:cxn ang="0">
                  <a:pos x="6602" y="3080"/>
                </a:cxn>
                <a:cxn ang="0">
                  <a:pos x="6488" y="1120"/>
                </a:cxn>
                <a:cxn ang="0">
                  <a:pos x="6477" y="2471"/>
                </a:cxn>
                <a:cxn ang="0">
                  <a:pos x="6003" y="3244"/>
                </a:cxn>
                <a:cxn ang="0">
                  <a:pos x="5253" y="1490"/>
                </a:cxn>
                <a:cxn ang="0">
                  <a:pos x="4976" y="2690"/>
                </a:cxn>
                <a:cxn ang="0">
                  <a:pos x="4852" y="601"/>
                </a:cxn>
                <a:cxn ang="0">
                  <a:pos x="4844" y="1451"/>
                </a:cxn>
                <a:cxn ang="0">
                  <a:pos x="4838" y="2355"/>
                </a:cxn>
                <a:cxn ang="0">
                  <a:pos x="4583" y="12"/>
                </a:cxn>
                <a:cxn ang="0">
                  <a:pos x="3856" y="35"/>
                </a:cxn>
                <a:cxn ang="0">
                  <a:pos x="3210" y="12"/>
                </a:cxn>
                <a:cxn ang="0">
                  <a:pos x="2598" y="1513"/>
                </a:cxn>
                <a:cxn ang="0">
                  <a:pos x="2494" y="3048"/>
                </a:cxn>
                <a:cxn ang="0">
                  <a:pos x="1917" y="1293"/>
                </a:cxn>
                <a:cxn ang="0">
                  <a:pos x="1513" y="1882"/>
                </a:cxn>
                <a:cxn ang="0">
                  <a:pos x="1016" y="3244"/>
                </a:cxn>
              </a:cxnLst>
              <a:rect l="0" t="0" r="r" b="b"/>
              <a:pathLst>
                <a:path w="16959" h="3591">
                  <a:moveTo>
                    <a:pt x="7504" y="2147"/>
                  </a:moveTo>
                  <a:lnTo>
                    <a:pt x="7516" y="2147"/>
                  </a:lnTo>
                  <a:lnTo>
                    <a:pt x="7516" y="2217"/>
                  </a:lnTo>
                  <a:lnTo>
                    <a:pt x="7504" y="2217"/>
                  </a:lnTo>
                  <a:lnTo>
                    <a:pt x="7504" y="2147"/>
                  </a:lnTo>
                  <a:close/>
                  <a:moveTo>
                    <a:pt x="7504" y="2078"/>
                  </a:moveTo>
                  <a:lnTo>
                    <a:pt x="7516" y="2078"/>
                  </a:lnTo>
                  <a:lnTo>
                    <a:pt x="7516" y="2136"/>
                  </a:lnTo>
                  <a:lnTo>
                    <a:pt x="7504" y="2136"/>
                  </a:lnTo>
                  <a:lnTo>
                    <a:pt x="7504" y="2078"/>
                  </a:lnTo>
                  <a:close/>
                  <a:moveTo>
                    <a:pt x="7504" y="1997"/>
                  </a:moveTo>
                  <a:lnTo>
                    <a:pt x="7516" y="1997"/>
                  </a:lnTo>
                  <a:lnTo>
                    <a:pt x="7516" y="2066"/>
                  </a:lnTo>
                  <a:lnTo>
                    <a:pt x="7504" y="2066"/>
                  </a:lnTo>
                  <a:lnTo>
                    <a:pt x="7504" y="1997"/>
                  </a:lnTo>
                  <a:close/>
                  <a:moveTo>
                    <a:pt x="7504" y="1928"/>
                  </a:moveTo>
                  <a:lnTo>
                    <a:pt x="7516" y="1928"/>
                  </a:lnTo>
                  <a:lnTo>
                    <a:pt x="7516" y="1986"/>
                  </a:lnTo>
                  <a:lnTo>
                    <a:pt x="7504" y="1986"/>
                  </a:lnTo>
                  <a:lnTo>
                    <a:pt x="7504" y="1928"/>
                  </a:lnTo>
                  <a:close/>
                  <a:moveTo>
                    <a:pt x="854" y="12"/>
                  </a:moveTo>
                  <a:lnTo>
                    <a:pt x="857" y="1814"/>
                  </a:lnTo>
                  <a:lnTo>
                    <a:pt x="843" y="1836"/>
                  </a:lnTo>
                  <a:lnTo>
                    <a:pt x="832" y="1858"/>
                  </a:lnTo>
                  <a:lnTo>
                    <a:pt x="831" y="3293"/>
                  </a:lnTo>
                  <a:lnTo>
                    <a:pt x="797" y="3279"/>
                  </a:lnTo>
                  <a:lnTo>
                    <a:pt x="785" y="3267"/>
                  </a:lnTo>
                  <a:lnTo>
                    <a:pt x="773" y="3256"/>
                  </a:lnTo>
                  <a:lnTo>
                    <a:pt x="762" y="3244"/>
                  </a:lnTo>
                  <a:lnTo>
                    <a:pt x="693" y="3244"/>
                  </a:lnTo>
                  <a:lnTo>
                    <a:pt x="681" y="3256"/>
                  </a:lnTo>
                  <a:lnTo>
                    <a:pt x="681" y="3279"/>
                  </a:lnTo>
                  <a:lnTo>
                    <a:pt x="658" y="3279"/>
                  </a:lnTo>
                  <a:lnTo>
                    <a:pt x="658" y="3094"/>
                  </a:lnTo>
                  <a:lnTo>
                    <a:pt x="647" y="3083"/>
                  </a:lnTo>
                  <a:lnTo>
                    <a:pt x="635" y="3059"/>
                  </a:lnTo>
                  <a:lnTo>
                    <a:pt x="635" y="2425"/>
                  </a:lnTo>
                  <a:lnTo>
                    <a:pt x="624" y="2402"/>
                  </a:lnTo>
                  <a:lnTo>
                    <a:pt x="624" y="2355"/>
                  </a:lnTo>
                  <a:lnTo>
                    <a:pt x="624" y="2343"/>
                  </a:lnTo>
                  <a:lnTo>
                    <a:pt x="624" y="2321"/>
                  </a:lnTo>
                  <a:lnTo>
                    <a:pt x="624" y="2309"/>
                  </a:lnTo>
                  <a:lnTo>
                    <a:pt x="624" y="2286"/>
                  </a:lnTo>
                  <a:lnTo>
                    <a:pt x="624" y="2274"/>
                  </a:lnTo>
                  <a:lnTo>
                    <a:pt x="624" y="2240"/>
                  </a:lnTo>
                  <a:lnTo>
                    <a:pt x="624" y="2229"/>
                  </a:lnTo>
                  <a:lnTo>
                    <a:pt x="624" y="2205"/>
                  </a:lnTo>
                  <a:lnTo>
                    <a:pt x="624" y="2194"/>
                  </a:lnTo>
                  <a:lnTo>
                    <a:pt x="624" y="2170"/>
                  </a:lnTo>
                  <a:lnTo>
                    <a:pt x="624" y="2159"/>
                  </a:lnTo>
                  <a:lnTo>
                    <a:pt x="624" y="2090"/>
                  </a:lnTo>
                  <a:lnTo>
                    <a:pt x="624" y="2078"/>
                  </a:lnTo>
                  <a:lnTo>
                    <a:pt x="624" y="2066"/>
                  </a:lnTo>
                  <a:lnTo>
                    <a:pt x="610" y="2041"/>
                  </a:lnTo>
                  <a:lnTo>
                    <a:pt x="624" y="2032"/>
                  </a:lnTo>
                  <a:lnTo>
                    <a:pt x="624" y="2021"/>
                  </a:lnTo>
                  <a:lnTo>
                    <a:pt x="609" y="2008"/>
                  </a:lnTo>
                  <a:lnTo>
                    <a:pt x="624" y="1997"/>
                  </a:lnTo>
                  <a:lnTo>
                    <a:pt x="624" y="1940"/>
                  </a:lnTo>
                  <a:lnTo>
                    <a:pt x="624" y="1928"/>
                  </a:lnTo>
                  <a:lnTo>
                    <a:pt x="624" y="1870"/>
                  </a:lnTo>
                  <a:lnTo>
                    <a:pt x="609" y="1857"/>
                  </a:lnTo>
                  <a:lnTo>
                    <a:pt x="624" y="1847"/>
                  </a:lnTo>
                  <a:lnTo>
                    <a:pt x="624" y="1825"/>
                  </a:lnTo>
                  <a:lnTo>
                    <a:pt x="624" y="1813"/>
                  </a:lnTo>
                  <a:lnTo>
                    <a:pt x="624" y="1790"/>
                  </a:lnTo>
                  <a:lnTo>
                    <a:pt x="624" y="1778"/>
                  </a:lnTo>
                  <a:lnTo>
                    <a:pt x="624" y="1721"/>
                  </a:lnTo>
                  <a:lnTo>
                    <a:pt x="612" y="1697"/>
                  </a:lnTo>
                  <a:lnTo>
                    <a:pt x="612" y="1662"/>
                  </a:lnTo>
                  <a:lnTo>
                    <a:pt x="600" y="1640"/>
                  </a:lnTo>
                  <a:lnTo>
                    <a:pt x="600" y="265"/>
                  </a:lnTo>
                  <a:lnTo>
                    <a:pt x="589" y="254"/>
                  </a:lnTo>
                  <a:lnTo>
                    <a:pt x="577" y="243"/>
                  </a:lnTo>
                  <a:lnTo>
                    <a:pt x="554" y="243"/>
                  </a:lnTo>
                  <a:lnTo>
                    <a:pt x="531" y="254"/>
                  </a:lnTo>
                  <a:lnTo>
                    <a:pt x="534" y="1294"/>
                  </a:lnTo>
                  <a:lnTo>
                    <a:pt x="520" y="1316"/>
                  </a:lnTo>
                  <a:lnTo>
                    <a:pt x="508" y="1340"/>
                  </a:lnTo>
                  <a:lnTo>
                    <a:pt x="507" y="3293"/>
                  </a:lnTo>
                  <a:lnTo>
                    <a:pt x="485" y="3279"/>
                  </a:lnTo>
                  <a:lnTo>
                    <a:pt x="473" y="3267"/>
                  </a:lnTo>
                  <a:lnTo>
                    <a:pt x="450" y="3256"/>
                  </a:lnTo>
                  <a:lnTo>
                    <a:pt x="439" y="3244"/>
                  </a:lnTo>
                  <a:lnTo>
                    <a:pt x="369" y="3244"/>
                  </a:lnTo>
                  <a:lnTo>
                    <a:pt x="357" y="3256"/>
                  </a:lnTo>
                  <a:lnTo>
                    <a:pt x="347" y="3267"/>
                  </a:lnTo>
                  <a:lnTo>
                    <a:pt x="335" y="3279"/>
                  </a:lnTo>
                  <a:lnTo>
                    <a:pt x="324" y="3279"/>
                  </a:lnTo>
                  <a:lnTo>
                    <a:pt x="312" y="3256"/>
                  </a:lnTo>
                  <a:lnTo>
                    <a:pt x="312" y="2910"/>
                  </a:lnTo>
                  <a:lnTo>
                    <a:pt x="300" y="2886"/>
                  </a:lnTo>
                  <a:lnTo>
                    <a:pt x="300" y="2367"/>
                  </a:lnTo>
                  <a:lnTo>
                    <a:pt x="287" y="2356"/>
                  </a:lnTo>
                  <a:lnTo>
                    <a:pt x="289" y="2333"/>
                  </a:lnTo>
                  <a:lnTo>
                    <a:pt x="277" y="2309"/>
                  </a:lnTo>
                  <a:lnTo>
                    <a:pt x="277" y="1177"/>
                  </a:lnTo>
                  <a:lnTo>
                    <a:pt x="265" y="1166"/>
                  </a:lnTo>
                  <a:lnTo>
                    <a:pt x="254" y="1144"/>
                  </a:lnTo>
                  <a:lnTo>
                    <a:pt x="254" y="612"/>
                  </a:lnTo>
                  <a:lnTo>
                    <a:pt x="196" y="612"/>
                  </a:lnTo>
                  <a:lnTo>
                    <a:pt x="185" y="635"/>
                  </a:lnTo>
                  <a:lnTo>
                    <a:pt x="187" y="2322"/>
                  </a:lnTo>
                  <a:lnTo>
                    <a:pt x="173" y="2343"/>
                  </a:lnTo>
                  <a:lnTo>
                    <a:pt x="173" y="3269"/>
                  </a:lnTo>
                  <a:lnTo>
                    <a:pt x="127" y="3256"/>
                  </a:lnTo>
                  <a:lnTo>
                    <a:pt x="47" y="3256"/>
                  </a:lnTo>
                  <a:lnTo>
                    <a:pt x="23" y="3267"/>
                  </a:lnTo>
                  <a:lnTo>
                    <a:pt x="12" y="3291"/>
                  </a:lnTo>
                  <a:lnTo>
                    <a:pt x="0" y="3314"/>
                  </a:lnTo>
                  <a:lnTo>
                    <a:pt x="0" y="3383"/>
                  </a:lnTo>
                  <a:lnTo>
                    <a:pt x="12" y="3394"/>
                  </a:lnTo>
                  <a:lnTo>
                    <a:pt x="47" y="3394"/>
                  </a:lnTo>
                  <a:lnTo>
                    <a:pt x="43" y="3370"/>
                  </a:lnTo>
                  <a:lnTo>
                    <a:pt x="57" y="3348"/>
                  </a:lnTo>
                  <a:lnTo>
                    <a:pt x="69" y="3337"/>
                  </a:lnTo>
                  <a:lnTo>
                    <a:pt x="81" y="3326"/>
                  </a:lnTo>
                  <a:lnTo>
                    <a:pt x="92" y="3326"/>
                  </a:lnTo>
                  <a:lnTo>
                    <a:pt x="118" y="3323"/>
                  </a:lnTo>
                  <a:lnTo>
                    <a:pt x="127" y="3337"/>
                  </a:lnTo>
                  <a:lnTo>
                    <a:pt x="153" y="3335"/>
                  </a:lnTo>
                  <a:lnTo>
                    <a:pt x="161" y="3348"/>
                  </a:lnTo>
                  <a:lnTo>
                    <a:pt x="196" y="3348"/>
                  </a:lnTo>
                  <a:lnTo>
                    <a:pt x="220" y="3337"/>
                  </a:lnTo>
                  <a:lnTo>
                    <a:pt x="217" y="2424"/>
                  </a:lnTo>
                  <a:lnTo>
                    <a:pt x="231" y="2402"/>
                  </a:lnTo>
                  <a:lnTo>
                    <a:pt x="243" y="2390"/>
                  </a:lnTo>
                  <a:lnTo>
                    <a:pt x="243" y="2933"/>
                  </a:lnTo>
                  <a:lnTo>
                    <a:pt x="254" y="2944"/>
                  </a:lnTo>
                  <a:lnTo>
                    <a:pt x="265" y="2967"/>
                  </a:lnTo>
                  <a:lnTo>
                    <a:pt x="265" y="3314"/>
                  </a:lnTo>
                  <a:lnTo>
                    <a:pt x="277" y="3337"/>
                  </a:lnTo>
                  <a:lnTo>
                    <a:pt x="277" y="3429"/>
                  </a:lnTo>
                  <a:lnTo>
                    <a:pt x="289" y="3452"/>
                  </a:lnTo>
                  <a:lnTo>
                    <a:pt x="289" y="3475"/>
                  </a:lnTo>
                  <a:lnTo>
                    <a:pt x="347" y="3475"/>
                  </a:lnTo>
                  <a:lnTo>
                    <a:pt x="357" y="3452"/>
                  </a:lnTo>
                  <a:lnTo>
                    <a:pt x="369" y="3429"/>
                  </a:lnTo>
                  <a:lnTo>
                    <a:pt x="367" y="3382"/>
                  </a:lnTo>
                  <a:lnTo>
                    <a:pt x="381" y="3359"/>
                  </a:lnTo>
                  <a:lnTo>
                    <a:pt x="392" y="3348"/>
                  </a:lnTo>
                  <a:lnTo>
                    <a:pt x="404" y="3326"/>
                  </a:lnTo>
                  <a:lnTo>
                    <a:pt x="416" y="3326"/>
                  </a:lnTo>
                  <a:lnTo>
                    <a:pt x="439" y="3337"/>
                  </a:lnTo>
                  <a:lnTo>
                    <a:pt x="450" y="3348"/>
                  </a:lnTo>
                  <a:lnTo>
                    <a:pt x="475" y="3347"/>
                  </a:lnTo>
                  <a:lnTo>
                    <a:pt x="485" y="3359"/>
                  </a:lnTo>
                  <a:lnTo>
                    <a:pt x="554" y="3359"/>
                  </a:lnTo>
                  <a:lnTo>
                    <a:pt x="553" y="3334"/>
                  </a:lnTo>
                  <a:lnTo>
                    <a:pt x="565" y="3326"/>
                  </a:lnTo>
                  <a:lnTo>
                    <a:pt x="565" y="3302"/>
                  </a:lnTo>
                  <a:lnTo>
                    <a:pt x="550" y="3291"/>
                  </a:lnTo>
                  <a:lnTo>
                    <a:pt x="565" y="3267"/>
                  </a:lnTo>
                  <a:lnTo>
                    <a:pt x="565" y="3233"/>
                  </a:lnTo>
                  <a:lnTo>
                    <a:pt x="565" y="3222"/>
                  </a:lnTo>
                  <a:lnTo>
                    <a:pt x="565" y="3140"/>
                  </a:lnTo>
                  <a:lnTo>
                    <a:pt x="550" y="3129"/>
                  </a:lnTo>
                  <a:lnTo>
                    <a:pt x="565" y="3106"/>
                  </a:lnTo>
                  <a:lnTo>
                    <a:pt x="565" y="2967"/>
                  </a:lnTo>
                  <a:lnTo>
                    <a:pt x="565" y="2955"/>
                  </a:lnTo>
                  <a:lnTo>
                    <a:pt x="565" y="2910"/>
                  </a:lnTo>
                  <a:lnTo>
                    <a:pt x="565" y="2898"/>
                  </a:lnTo>
                  <a:lnTo>
                    <a:pt x="565" y="2841"/>
                  </a:lnTo>
                  <a:lnTo>
                    <a:pt x="552" y="2828"/>
                  </a:lnTo>
                  <a:lnTo>
                    <a:pt x="565" y="2817"/>
                  </a:lnTo>
                  <a:lnTo>
                    <a:pt x="565" y="2678"/>
                  </a:lnTo>
                  <a:lnTo>
                    <a:pt x="565" y="2667"/>
                  </a:lnTo>
                  <a:lnTo>
                    <a:pt x="565" y="2621"/>
                  </a:lnTo>
                  <a:lnTo>
                    <a:pt x="552" y="2608"/>
                  </a:lnTo>
                  <a:lnTo>
                    <a:pt x="565" y="2598"/>
                  </a:lnTo>
                  <a:lnTo>
                    <a:pt x="567" y="2458"/>
                  </a:lnTo>
                  <a:lnTo>
                    <a:pt x="577" y="2471"/>
                  </a:lnTo>
                  <a:lnTo>
                    <a:pt x="589" y="2494"/>
                  </a:lnTo>
                  <a:lnTo>
                    <a:pt x="589" y="3118"/>
                  </a:lnTo>
                  <a:lnTo>
                    <a:pt x="600" y="3140"/>
                  </a:lnTo>
                  <a:lnTo>
                    <a:pt x="600" y="3418"/>
                  </a:lnTo>
                  <a:lnTo>
                    <a:pt x="612" y="3440"/>
                  </a:lnTo>
                  <a:lnTo>
                    <a:pt x="624" y="3463"/>
                  </a:lnTo>
                  <a:lnTo>
                    <a:pt x="635" y="3475"/>
                  </a:lnTo>
                  <a:lnTo>
                    <a:pt x="658" y="3475"/>
                  </a:lnTo>
                  <a:lnTo>
                    <a:pt x="669" y="3463"/>
                  </a:lnTo>
                  <a:lnTo>
                    <a:pt x="681" y="3452"/>
                  </a:lnTo>
                  <a:lnTo>
                    <a:pt x="693" y="3440"/>
                  </a:lnTo>
                  <a:lnTo>
                    <a:pt x="691" y="3417"/>
                  </a:lnTo>
                  <a:lnTo>
                    <a:pt x="704" y="3394"/>
                  </a:lnTo>
                  <a:lnTo>
                    <a:pt x="716" y="3371"/>
                  </a:lnTo>
                  <a:lnTo>
                    <a:pt x="714" y="3347"/>
                  </a:lnTo>
                  <a:lnTo>
                    <a:pt x="728" y="3326"/>
                  </a:lnTo>
                  <a:lnTo>
                    <a:pt x="739" y="3326"/>
                  </a:lnTo>
                  <a:lnTo>
                    <a:pt x="750" y="3337"/>
                  </a:lnTo>
                  <a:lnTo>
                    <a:pt x="773" y="3348"/>
                  </a:lnTo>
                  <a:lnTo>
                    <a:pt x="785" y="3359"/>
                  </a:lnTo>
                  <a:lnTo>
                    <a:pt x="809" y="3357"/>
                  </a:lnTo>
                  <a:lnTo>
                    <a:pt x="832" y="3371"/>
                  </a:lnTo>
                  <a:lnTo>
                    <a:pt x="877" y="3371"/>
                  </a:lnTo>
                  <a:lnTo>
                    <a:pt x="875" y="2308"/>
                  </a:lnTo>
                  <a:lnTo>
                    <a:pt x="889" y="2286"/>
                  </a:lnTo>
                  <a:lnTo>
                    <a:pt x="901" y="2286"/>
                  </a:lnTo>
                  <a:lnTo>
                    <a:pt x="912" y="2309"/>
                  </a:lnTo>
                  <a:lnTo>
                    <a:pt x="912" y="2921"/>
                  </a:lnTo>
                  <a:lnTo>
                    <a:pt x="924" y="2944"/>
                  </a:lnTo>
                  <a:lnTo>
                    <a:pt x="924" y="3326"/>
                  </a:lnTo>
                  <a:lnTo>
                    <a:pt x="936" y="3348"/>
                  </a:lnTo>
                  <a:lnTo>
                    <a:pt x="947" y="3371"/>
                  </a:lnTo>
                  <a:lnTo>
                    <a:pt x="947" y="3452"/>
                  </a:lnTo>
                  <a:lnTo>
                    <a:pt x="981" y="3452"/>
                  </a:lnTo>
                  <a:lnTo>
                    <a:pt x="993" y="3440"/>
                  </a:lnTo>
                  <a:lnTo>
                    <a:pt x="1004" y="3418"/>
                  </a:lnTo>
                  <a:lnTo>
                    <a:pt x="1016" y="3406"/>
                  </a:lnTo>
                  <a:lnTo>
                    <a:pt x="1014" y="3381"/>
                  </a:lnTo>
                  <a:lnTo>
                    <a:pt x="1028" y="3371"/>
                  </a:lnTo>
                  <a:lnTo>
                    <a:pt x="1039" y="3359"/>
                  </a:lnTo>
                  <a:lnTo>
                    <a:pt x="1050" y="3337"/>
                  </a:lnTo>
                  <a:lnTo>
                    <a:pt x="1051" y="3300"/>
                  </a:lnTo>
                  <a:lnTo>
                    <a:pt x="1085" y="3314"/>
                  </a:lnTo>
                  <a:lnTo>
                    <a:pt x="1097" y="3326"/>
                  </a:lnTo>
                  <a:lnTo>
                    <a:pt x="1121" y="3322"/>
                  </a:lnTo>
                  <a:lnTo>
                    <a:pt x="1143" y="3337"/>
                  </a:lnTo>
                  <a:lnTo>
                    <a:pt x="1201" y="3337"/>
                  </a:lnTo>
                  <a:lnTo>
                    <a:pt x="1212" y="3326"/>
                  </a:lnTo>
                  <a:lnTo>
                    <a:pt x="1224" y="3302"/>
                  </a:lnTo>
                  <a:lnTo>
                    <a:pt x="1229" y="2619"/>
                  </a:lnTo>
                  <a:lnTo>
                    <a:pt x="1236" y="2643"/>
                  </a:lnTo>
                  <a:lnTo>
                    <a:pt x="1247" y="2667"/>
                  </a:lnTo>
                  <a:lnTo>
                    <a:pt x="1247" y="3187"/>
                  </a:lnTo>
                  <a:lnTo>
                    <a:pt x="1258" y="3210"/>
                  </a:lnTo>
                  <a:lnTo>
                    <a:pt x="1258" y="3440"/>
                  </a:lnTo>
                  <a:lnTo>
                    <a:pt x="1270" y="3463"/>
                  </a:lnTo>
                  <a:lnTo>
                    <a:pt x="1281" y="3475"/>
                  </a:lnTo>
                  <a:lnTo>
                    <a:pt x="1293" y="3487"/>
                  </a:lnTo>
                  <a:lnTo>
                    <a:pt x="1340" y="3487"/>
                  </a:lnTo>
                  <a:lnTo>
                    <a:pt x="1350" y="3475"/>
                  </a:lnTo>
                  <a:lnTo>
                    <a:pt x="1348" y="3428"/>
                  </a:lnTo>
                  <a:lnTo>
                    <a:pt x="1362" y="3406"/>
                  </a:lnTo>
                  <a:lnTo>
                    <a:pt x="1360" y="3358"/>
                  </a:lnTo>
                  <a:lnTo>
                    <a:pt x="1374" y="3337"/>
                  </a:lnTo>
                  <a:lnTo>
                    <a:pt x="1385" y="3326"/>
                  </a:lnTo>
                  <a:lnTo>
                    <a:pt x="1411" y="3312"/>
                  </a:lnTo>
                  <a:lnTo>
                    <a:pt x="1420" y="3326"/>
                  </a:lnTo>
                  <a:lnTo>
                    <a:pt x="1432" y="3337"/>
                  </a:lnTo>
                  <a:lnTo>
                    <a:pt x="1454" y="3348"/>
                  </a:lnTo>
                  <a:lnTo>
                    <a:pt x="1480" y="3347"/>
                  </a:lnTo>
                  <a:lnTo>
                    <a:pt x="1489" y="3359"/>
                  </a:lnTo>
                  <a:lnTo>
                    <a:pt x="1524" y="3359"/>
                  </a:lnTo>
                  <a:lnTo>
                    <a:pt x="1536" y="3348"/>
                  </a:lnTo>
                  <a:lnTo>
                    <a:pt x="1533" y="2966"/>
                  </a:lnTo>
                  <a:lnTo>
                    <a:pt x="1548" y="2944"/>
                  </a:lnTo>
                  <a:lnTo>
                    <a:pt x="1548" y="2933"/>
                  </a:lnTo>
                  <a:lnTo>
                    <a:pt x="1548" y="2921"/>
                  </a:lnTo>
                  <a:lnTo>
                    <a:pt x="1548" y="2898"/>
                  </a:lnTo>
                  <a:lnTo>
                    <a:pt x="1533" y="2887"/>
                  </a:lnTo>
                  <a:lnTo>
                    <a:pt x="1548" y="2841"/>
                  </a:lnTo>
                  <a:lnTo>
                    <a:pt x="1548" y="2829"/>
                  </a:lnTo>
                  <a:lnTo>
                    <a:pt x="1548" y="2817"/>
                  </a:lnTo>
                  <a:lnTo>
                    <a:pt x="1548" y="2806"/>
                  </a:lnTo>
                  <a:lnTo>
                    <a:pt x="1541" y="2802"/>
                  </a:lnTo>
                  <a:lnTo>
                    <a:pt x="1538" y="2800"/>
                  </a:lnTo>
                  <a:lnTo>
                    <a:pt x="1537" y="2798"/>
                  </a:lnTo>
                  <a:lnTo>
                    <a:pt x="1536" y="2794"/>
                  </a:lnTo>
                  <a:lnTo>
                    <a:pt x="1536" y="2785"/>
                  </a:lnTo>
                  <a:lnTo>
                    <a:pt x="1536" y="2771"/>
                  </a:lnTo>
                  <a:lnTo>
                    <a:pt x="1536" y="2756"/>
                  </a:lnTo>
                  <a:lnTo>
                    <a:pt x="1536" y="2746"/>
                  </a:lnTo>
                  <a:lnTo>
                    <a:pt x="1537" y="2741"/>
                  </a:lnTo>
                  <a:lnTo>
                    <a:pt x="1538" y="2740"/>
                  </a:lnTo>
                  <a:lnTo>
                    <a:pt x="1540" y="2740"/>
                  </a:lnTo>
                  <a:lnTo>
                    <a:pt x="1541" y="2740"/>
                  </a:lnTo>
                  <a:lnTo>
                    <a:pt x="1544" y="2739"/>
                  </a:lnTo>
                  <a:lnTo>
                    <a:pt x="1548" y="2737"/>
                  </a:lnTo>
                  <a:lnTo>
                    <a:pt x="1548" y="2725"/>
                  </a:lnTo>
                  <a:lnTo>
                    <a:pt x="1548" y="2713"/>
                  </a:lnTo>
                  <a:lnTo>
                    <a:pt x="1548" y="2655"/>
                  </a:lnTo>
                  <a:lnTo>
                    <a:pt x="1558" y="2655"/>
                  </a:lnTo>
                  <a:lnTo>
                    <a:pt x="1558" y="2944"/>
                  </a:lnTo>
                  <a:lnTo>
                    <a:pt x="1570" y="2955"/>
                  </a:lnTo>
                  <a:lnTo>
                    <a:pt x="1581" y="2979"/>
                  </a:lnTo>
                  <a:lnTo>
                    <a:pt x="1581" y="3291"/>
                  </a:lnTo>
                  <a:lnTo>
                    <a:pt x="1594" y="3301"/>
                  </a:lnTo>
                  <a:lnTo>
                    <a:pt x="1593" y="3326"/>
                  </a:lnTo>
                  <a:lnTo>
                    <a:pt x="1605" y="3348"/>
                  </a:lnTo>
                  <a:lnTo>
                    <a:pt x="1605" y="3487"/>
                  </a:lnTo>
                  <a:lnTo>
                    <a:pt x="1650" y="3487"/>
                  </a:lnTo>
                  <a:lnTo>
                    <a:pt x="1662" y="3475"/>
                  </a:lnTo>
                  <a:lnTo>
                    <a:pt x="1660" y="3450"/>
                  </a:lnTo>
                  <a:lnTo>
                    <a:pt x="1674" y="3440"/>
                  </a:lnTo>
                  <a:lnTo>
                    <a:pt x="1685" y="3418"/>
                  </a:lnTo>
                  <a:lnTo>
                    <a:pt x="1697" y="3394"/>
                  </a:lnTo>
                  <a:lnTo>
                    <a:pt x="1709" y="3371"/>
                  </a:lnTo>
                  <a:lnTo>
                    <a:pt x="1707" y="3347"/>
                  </a:lnTo>
                  <a:lnTo>
                    <a:pt x="1720" y="3326"/>
                  </a:lnTo>
                  <a:lnTo>
                    <a:pt x="1733" y="3311"/>
                  </a:lnTo>
                  <a:lnTo>
                    <a:pt x="1744" y="3326"/>
                  </a:lnTo>
                  <a:lnTo>
                    <a:pt x="1754" y="3337"/>
                  </a:lnTo>
                  <a:lnTo>
                    <a:pt x="1778" y="3348"/>
                  </a:lnTo>
                  <a:lnTo>
                    <a:pt x="1802" y="3346"/>
                  </a:lnTo>
                  <a:lnTo>
                    <a:pt x="1824" y="3359"/>
                  </a:lnTo>
                  <a:lnTo>
                    <a:pt x="1870" y="3359"/>
                  </a:lnTo>
                  <a:lnTo>
                    <a:pt x="1868" y="2366"/>
                  </a:lnTo>
                  <a:lnTo>
                    <a:pt x="1882" y="2343"/>
                  </a:lnTo>
                  <a:lnTo>
                    <a:pt x="1884" y="2319"/>
                  </a:lnTo>
                  <a:lnTo>
                    <a:pt x="1893" y="2333"/>
                  </a:lnTo>
                  <a:lnTo>
                    <a:pt x="1905" y="2355"/>
                  </a:lnTo>
                  <a:lnTo>
                    <a:pt x="1905" y="3106"/>
                  </a:lnTo>
                  <a:lnTo>
                    <a:pt x="1917" y="3129"/>
                  </a:lnTo>
                  <a:lnTo>
                    <a:pt x="1917" y="3326"/>
                  </a:lnTo>
                  <a:lnTo>
                    <a:pt x="1928" y="3337"/>
                  </a:lnTo>
                  <a:lnTo>
                    <a:pt x="1940" y="3359"/>
                  </a:lnTo>
                  <a:lnTo>
                    <a:pt x="1940" y="3440"/>
                  </a:lnTo>
                  <a:lnTo>
                    <a:pt x="1951" y="3452"/>
                  </a:lnTo>
                  <a:lnTo>
                    <a:pt x="1986" y="3452"/>
                  </a:lnTo>
                  <a:lnTo>
                    <a:pt x="1997" y="3440"/>
                  </a:lnTo>
                  <a:lnTo>
                    <a:pt x="2009" y="3429"/>
                  </a:lnTo>
                  <a:lnTo>
                    <a:pt x="2021" y="3406"/>
                  </a:lnTo>
                  <a:lnTo>
                    <a:pt x="2018" y="3381"/>
                  </a:lnTo>
                  <a:lnTo>
                    <a:pt x="2032" y="3371"/>
                  </a:lnTo>
                  <a:lnTo>
                    <a:pt x="2030" y="3346"/>
                  </a:lnTo>
                  <a:lnTo>
                    <a:pt x="2044" y="3337"/>
                  </a:lnTo>
                  <a:lnTo>
                    <a:pt x="2055" y="3314"/>
                  </a:lnTo>
                  <a:lnTo>
                    <a:pt x="2067" y="3299"/>
                  </a:lnTo>
                  <a:lnTo>
                    <a:pt x="2078" y="3314"/>
                  </a:lnTo>
                  <a:lnTo>
                    <a:pt x="2101" y="3326"/>
                  </a:lnTo>
                  <a:lnTo>
                    <a:pt x="2127" y="3323"/>
                  </a:lnTo>
                  <a:lnTo>
                    <a:pt x="2136" y="3337"/>
                  </a:lnTo>
                  <a:lnTo>
                    <a:pt x="2194" y="3337"/>
                  </a:lnTo>
                  <a:lnTo>
                    <a:pt x="2205" y="3314"/>
                  </a:lnTo>
                  <a:lnTo>
                    <a:pt x="2217" y="3302"/>
                  </a:lnTo>
                  <a:lnTo>
                    <a:pt x="2217" y="2598"/>
                  </a:lnTo>
                  <a:lnTo>
                    <a:pt x="2240" y="2598"/>
                  </a:lnTo>
                  <a:lnTo>
                    <a:pt x="2240" y="3198"/>
                  </a:lnTo>
                  <a:lnTo>
                    <a:pt x="2251" y="3210"/>
                  </a:lnTo>
                  <a:lnTo>
                    <a:pt x="2262" y="3233"/>
                  </a:lnTo>
                  <a:lnTo>
                    <a:pt x="2262" y="3429"/>
                  </a:lnTo>
                  <a:lnTo>
                    <a:pt x="2274" y="3452"/>
                  </a:lnTo>
                  <a:lnTo>
                    <a:pt x="2286" y="3463"/>
                  </a:lnTo>
                  <a:lnTo>
                    <a:pt x="2297" y="3475"/>
                  </a:lnTo>
                  <a:lnTo>
                    <a:pt x="2321" y="3475"/>
                  </a:lnTo>
                  <a:lnTo>
                    <a:pt x="2332" y="3463"/>
                  </a:lnTo>
                  <a:lnTo>
                    <a:pt x="2344" y="3452"/>
                  </a:lnTo>
                  <a:lnTo>
                    <a:pt x="2355" y="3429"/>
                  </a:lnTo>
                  <a:lnTo>
                    <a:pt x="2353" y="3404"/>
                  </a:lnTo>
                  <a:lnTo>
                    <a:pt x="2366" y="3394"/>
                  </a:lnTo>
                  <a:lnTo>
                    <a:pt x="2366" y="3326"/>
                  </a:lnTo>
                  <a:lnTo>
                    <a:pt x="2390" y="3326"/>
                  </a:lnTo>
                  <a:lnTo>
                    <a:pt x="2402" y="3311"/>
                  </a:lnTo>
                  <a:lnTo>
                    <a:pt x="2413" y="3326"/>
                  </a:lnTo>
                  <a:lnTo>
                    <a:pt x="2436" y="3337"/>
                  </a:lnTo>
                  <a:lnTo>
                    <a:pt x="2447" y="3348"/>
                  </a:lnTo>
                  <a:lnTo>
                    <a:pt x="2470" y="3359"/>
                  </a:lnTo>
                  <a:lnTo>
                    <a:pt x="2529" y="3359"/>
                  </a:lnTo>
                  <a:lnTo>
                    <a:pt x="2540" y="3348"/>
                  </a:lnTo>
                  <a:lnTo>
                    <a:pt x="2541" y="2319"/>
                  </a:lnTo>
                  <a:lnTo>
                    <a:pt x="2551" y="2333"/>
                  </a:lnTo>
                  <a:lnTo>
                    <a:pt x="2563" y="2355"/>
                  </a:lnTo>
                  <a:lnTo>
                    <a:pt x="2563" y="3048"/>
                  </a:lnTo>
                  <a:lnTo>
                    <a:pt x="2574" y="3071"/>
                  </a:lnTo>
                  <a:lnTo>
                    <a:pt x="2586" y="3094"/>
                  </a:lnTo>
                  <a:lnTo>
                    <a:pt x="2586" y="3418"/>
                  </a:lnTo>
                  <a:lnTo>
                    <a:pt x="2599" y="3428"/>
                  </a:lnTo>
                  <a:lnTo>
                    <a:pt x="2598" y="3452"/>
                  </a:lnTo>
                  <a:lnTo>
                    <a:pt x="2609" y="3475"/>
                  </a:lnTo>
                  <a:lnTo>
                    <a:pt x="2621" y="3487"/>
                  </a:lnTo>
                  <a:lnTo>
                    <a:pt x="2667" y="3487"/>
                  </a:lnTo>
                  <a:lnTo>
                    <a:pt x="2664" y="3451"/>
                  </a:lnTo>
                  <a:lnTo>
                    <a:pt x="2678" y="3429"/>
                  </a:lnTo>
                  <a:lnTo>
                    <a:pt x="2690" y="3406"/>
                  </a:lnTo>
                  <a:lnTo>
                    <a:pt x="2688" y="3382"/>
                  </a:lnTo>
                  <a:lnTo>
                    <a:pt x="2702" y="3359"/>
                  </a:lnTo>
                  <a:lnTo>
                    <a:pt x="2713" y="3337"/>
                  </a:lnTo>
                  <a:lnTo>
                    <a:pt x="2726" y="3322"/>
                  </a:lnTo>
                  <a:lnTo>
                    <a:pt x="2737" y="3337"/>
                  </a:lnTo>
                  <a:lnTo>
                    <a:pt x="2759" y="3348"/>
                  </a:lnTo>
                  <a:lnTo>
                    <a:pt x="2807" y="3346"/>
                  </a:lnTo>
                  <a:lnTo>
                    <a:pt x="2829" y="3359"/>
                  </a:lnTo>
                  <a:lnTo>
                    <a:pt x="2863" y="3359"/>
                  </a:lnTo>
                  <a:lnTo>
                    <a:pt x="2874" y="3348"/>
                  </a:lnTo>
                  <a:lnTo>
                    <a:pt x="2872" y="3186"/>
                  </a:lnTo>
                  <a:lnTo>
                    <a:pt x="2886" y="3163"/>
                  </a:lnTo>
                  <a:lnTo>
                    <a:pt x="2886" y="3140"/>
                  </a:lnTo>
                  <a:lnTo>
                    <a:pt x="2874" y="3118"/>
                  </a:lnTo>
                  <a:lnTo>
                    <a:pt x="2874" y="3094"/>
                  </a:lnTo>
                  <a:lnTo>
                    <a:pt x="2874" y="3083"/>
                  </a:lnTo>
                  <a:lnTo>
                    <a:pt x="2872" y="3058"/>
                  </a:lnTo>
                  <a:lnTo>
                    <a:pt x="2886" y="3037"/>
                  </a:lnTo>
                  <a:lnTo>
                    <a:pt x="2886" y="3002"/>
                  </a:lnTo>
                  <a:lnTo>
                    <a:pt x="2874" y="2979"/>
                  </a:lnTo>
                  <a:lnTo>
                    <a:pt x="2874" y="2955"/>
                  </a:lnTo>
                  <a:lnTo>
                    <a:pt x="2874" y="2944"/>
                  </a:lnTo>
                  <a:lnTo>
                    <a:pt x="2872" y="2920"/>
                  </a:lnTo>
                  <a:lnTo>
                    <a:pt x="2886" y="2898"/>
                  </a:lnTo>
                  <a:lnTo>
                    <a:pt x="2886" y="2863"/>
                  </a:lnTo>
                  <a:lnTo>
                    <a:pt x="2871" y="2850"/>
                  </a:lnTo>
                  <a:lnTo>
                    <a:pt x="2886" y="2841"/>
                  </a:lnTo>
                  <a:lnTo>
                    <a:pt x="2886" y="2817"/>
                  </a:lnTo>
                  <a:lnTo>
                    <a:pt x="2872" y="2806"/>
                  </a:lnTo>
                  <a:lnTo>
                    <a:pt x="2886" y="2771"/>
                  </a:lnTo>
                  <a:lnTo>
                    <a:pt x="2886" y="2747"/>
                  </a:lnTo>
                  <a:lnTo>
                    <a:pt x="2871" y="2735"/>
                  </a:lnTo>
                  <a:lnTo>
                    <a:pt x="2886" y="2725"/>
                  </a:lnTo>
                  <a:lnTo>
                    <a:pt x="2886" y="2702"/>
                  </a:lnTo>
                  <a:lnTo>
                    <a:pt x="2872" y="2691"/>
                  </a:lnTo>
                  <a:lnTo>
                    <a:pt x="2886" y="2655"/>
                  </a:lnTo>
                  <a:lnTo>
                    <a:pt x="2886" y="2621"/>
                  </a:lnTo>
                  <a:lnTo>
                    <a:pt x="2886" y="2610"/>
                  </a:lnTo>
                  <a:lnTo>
                    <a:pt x="2886" y="2586"/>
                  </a:lnTo>
                  <a:lnTo>
                    <a:pt x="2886" y="2574"/>
                  </a:lnTo>
                  <a:lnTo>
                    <a:pt x="2886" y="2563"/>
                  </a:lnTo>
                  <a:lnTo>
                    <a:pt x="2872" y="2537"/>
                  </a:lnTo>
                  <a:lnTo>
                    <a:pt x="2886" y="2529"/>
                  </a:lnTo>
                  <a:lnTo>
                    <a:pt x="2886" y="2517"/>
                  </a:lnTo>
                  <a:lnTo>
                    <a:pt x="2886" y="2506"/>
                  </a:lnTo>
                  <a:lnTo>
                    <a:pt x="2886" y="2482"/>
                  </a:lnTo>
                  <a:lnTo>
                    <a:pt x="2872" y="2472"/>
                  </a:lnTo>
                  <a:lnTo>
                    <a:pt x="2886" y="2425"/>
                  </a:lnTo>
                  <a:lnTo>
                    <a:pt x="2886" y="2402"/>
                  </a:lnTo>
                  <a:lnTo>
                    <a:pt x="2871" y="2389"/>
                  </a:lnTo>
                  <a:lnTo>
                    <a:pt x="2886" y="2378"/>
                  </a:lnTo>
                  <a:lnTo>
                    <a:pt x="2886" y="2367"/>
                  </a:lnTo>
                  <a:lnTo>
                    <a:pt x="2881" y="2362"/>
                  </a:lnTo>
                  <a:lnTo>
                    <a:pt x="2877" y="2362"/>
                  </a:lnTo>
                  <a:lnTo>
                    <a:pt x="2876" y="2360"/>
                  </a:lnTo>
                  <a:lnTo>
                    <a:pt x="2876" y="2355"/>
                  </a:lnTo>
                  <a:lnTo>
                    <a:pt x="2874" y="2346"/>
                  </a:lnTo>
                  <a:lnTo>
                    <a:pt x="2874" y="2333"/>
                  </a:lnTo>
                  <a:lnTo>
                    <a:pt x="2874" y="2317"/>
                  </a:lnTo>
                  <a:lnTo>
                    <a:pt x="2876" y="2307"/>
                  </a:lnTo>
                  <a:lnTo>
                    <a:pt x="2877" y="2303"/>
                  </a:lnTo>
                  <a:lnTo>
                    <a:pt x="2878" y="2301"/>
                  </a:lnTo>
                  <a:lnTo>
                    <a:pt x="2879" y="2301"/>
                  </a:lnTo>
                  <a:lnTo>
                    <a:pt x="2881" y="2301"/>
                  </a:lnTo>
                  <a:lnTo>
                    <a:pt x="2883" y="2301"/>
                  </a:lnTo>
                  <a:lnTo>
                    <a:pt x="2886" y="2298"/>
                  </a:lnTo>
                  <a:lnTo>
                    <a:pt x="2886" y="2286"/>
                  </a:lnTo>
                  <a:lnTo>
                    <a:pt x="2886" y="2274"/>
                  </a:lnTo>
                  <a:lnTo>
                    <a:pt x="2886" y="2217"/>
                  </a:lnTo>
                  <a:lnTo>
                    <a:pt x="2871" y="2204"/>
                  </a:lnTo>
                  <a:lnTo>
                    <a:pt x="2886" y="2194"/>
                  </a:lnTo>
                  <a:lnTo>
                    <a:pt x="2909" y="2182"/>
                  </a:lnTo>
                  <a:lnTo>
                    <a:pt x="2909" y="2886"/>
                  </a:lnTo>
                  <a:lnTo>
                    <a:pt x="2921" y="2910"/>
                  </a:lnTo>
                  <a:lnTo>
                    <a:pt x="2921" y="3256"/>
                  </a:lnTo>
                  <a:lnTo>
                    <a:pt x="2933" y="3266"/>
                  </a:lnTo>
                  <a:lnTo>
                    <a:pt x="2933" y="3291"/>
                  </a:lnTo>
                  <a:lnTo>
                    <a:pt x="2944" y="3314"/>
                  </a:lnTo>
                  <a:lnTo>
                    <a:pt x="2944" y="3452"/>
                  </a:lnTo>
                  <a:lnTo>
                    <a:pt x="3002" y="3452"/>
                  </a:lnTo>
                  <a:lnTo>
                    <a:pt x="3013" y="3440"/>
                  </a:lnTo>
                  <a:lnTo>
                    <a:pt x="3011" y="3417"/>
                  </a:lnTo>
                  <a:lnTo>
                    <a:pt x="3025" y="3394"/>
                  </a:lnTo>
                  <a:lnTo>
                    <a:pt x="3037" y="3371"/>
                  </a:lnTo>
                  <a:lnTo>
                    <a:pt x="3047" y="3348"/>
                  </a:lnTo>
                  <a:lnTo>
                    <a:pt x="3059" y="3326"/>
                  </a:lnTo>
                  <a:lnTo>
                    <a:pt x="3072" y="3311"/>
                  </a:lnTo>
                  <a:lnTo>
                    <a:pt x="3082" y="3326"/>
                  </a:lnTo>
                  <a:lnTo>
                    <a:pt x="3107" y="3322"/>
                  </a:lnTo>
                  <a:lnTo>
                    <a:pt x="3129" y="3337"/>
                  </a:lnTo>
                  <a:lnTo>
                    <a:pt x="3151" y="3348"/>
                  </a:lnTo>
                  <a:lnTo>
                    <a:pt x="3163" y="3359"/>
                  </a:lnTo>
                  <a:lnTo>
                    <a:pt x="3186" y="3359"/>
                  </a:lnTo>
                  <a:lnTo>
                    <a:pt x="3198" y="3348"/>
                  </a:lnTo>
                  <a:lnTo>
                    <a:pt x="3210" y="3337"/>
                  </a:lnTo>
                  <a:lnTo>
                    <a:pt x="3208" y="3312"/>
                  </a:lnTo>
                  <a:lnTo>
                    <a:pt x="3221" y="3302"/>
                  </a:lnTo>
                  <a:lnTo>
                    <a:pt x="3221" y="2437"/>
                  </a:lnTo>
                  <a:lnTo>
                    <a:pt x="3233" y="2437"/>
                  </a:lnTo>
                  <a:lnTo>
                    <a:pt x="3233" y="3118"/>
                  </a:lnTo>
                  <a:lnTo>
                    <a:pt x="3245" y="3129"/>
                  </a:lnTo>
                  <a:lnTo>
                    <a:pt x="3255" y="3152"/>
                  </a:lnTo>
                  <a:lnTo>
                    <a:pt x="3255" y="3394"/>
                  </a:lnTo>
                  <a:lnTo>
                    <a:pt x="3268" y="3405"/>
                  </a:lnTo>
                  <a:lnTo>
                    <a:pt x="3267" y="3429"/>
                  </a:lnTo>
                  <a:lnTo>
                    <a:pt x="3279" y="3452"/>
                  </a:lnTo>
                  <a:lnTo>
                    <a:pt x="3279" y="3475"/>
                  </a:lnTo>
                  <a:lnTo>
                    <a:pt x="3290" y="3487"/>
                  </a:lnTo>
                  <a:lnTo>
                    <a:pt x="3337" y="3487"/>
                  </a:lnTo>
                  <a:lnTo>
                    <a:pt x="3348" y="3475"/>
                  </a:lnTo>
                  <a:lnTo>
                    <a:pt x="3345" y="3440"/>
                  </a:lnTo>
                  <a:lnTo>
                    <a:pt x="3359" y="3418"/>
                  </a:lnTo>
                  <a:lnTo>
                    <a:pt x="3371" y="3394"/>
                  </a:lnTo>
                  <a:lnTo>
                    <a:pt x="3369" y="3369"/>
                  </a:lnTo>
                  <a:lnTo>
                    <a:pt x="3383" y="3359"/>
                  </a:lnTo>
                  <a:lnTo>
                    <a:pt x="3394" y="3337"/>
                  </a:lnTo>
                  <a:lnTo>
                    <a:pt x="3420" y="3323"/>
                  </a:lnTo>
                  <a:lnTo>
                    <a:pt x="3429" y="3337"/>
                  </a:lnTo>
                  <a:lnTo>
                    <a:pt x="3451" y="3348"/>
                  </a:lnTo>
                  <a:lnTo>
                    <a:pt x="3475" y="3359"/>
                  </a:lnTo>
                  <a:lnTo>
                    <a:pt x="3486" y="3371"/>
                  </a:lnTo>
                  <a:lnTo>
                    <a:pt x="3533" y="3371"/>
                  </a:lnTo>
                  <a:lnTo>
                    <a:pt x="3544" y="3348"/>
                  </a:lnTo>
                  <a:lnTo>
                    <a:pt x="3555" y="3326"/>
                  </a:lnTo>
                  <a:lnTo>
                    <a:pt x="3555" y="2541"/>
                  </a:lnTo>
                  <a:lnTo>
                    <a:pt x="3579" y="2541"/>
                  </a:lnTo>
                  <a:lnTo>
                    <a:pt x="3579" y="3222"/>
                  </a:lnTo>
                  <a:lnTo>
                    <a:pt x="3590" y="3244"/>
                  </a:lnTo>
                  <a:lnTo>
                    <a:pt x="3602" y="3267"/>
                  </a:lnTo>
                  <a:lnTo>
                    <a:pt x="3602" y="3475"/>
                  </a:lnTo>
                  <a:lnTo>
                    <a:pt x="3614" y="3487"/>
                  </a:lnTo>
                  <a:lnTo>
                    <a:pt x="3671" y="3487"/>
                  </a:lnTo>
                  <a:lnTo>
                    <a:pt x="3683" y="3475"/>
                  </a:lnTo>
                  <a:lnTo>
                    <a:pt x="3681" y="3451"/>
                  </a:lnTo>
                  <a:lnTo>
                    <a:pt x="3694" y="3429"/>
                  </a:lnTo>
                  <a:lnTo>
                    <a:pt x="3706" y="3406"/>
                  </a:lnTo>
                  <a:lnTo>
                    <a:pt x="3704" y="3370"/>
                  </a:lnTo>
                  <a:lnTo>
                    <a:pt x="3718" y="3348"/>
                  </a:lnTo>
                  <a:lnTo>
                    <a:pt x="3718" y="3323"/>
                  </a:lnTo>
                  <a:lnTo>
                    <a:pt x="3741" y="3337"/>
                  </a:lnTo>
                  <a:lnTo>
                    <a:pt x="3765" y="3335"/>
                  </a:lnTo>
                  <a:lnTo>
                    <a:pt x="3775" y="3348"/>
                  </a:lnTo>
                  <a:lnTo>
                    <a:pt x="3799" y="3346"/>
                  </a:lnTo>
                  <a:lnTo>
                    <a:pt x="3822" y="3359"/>
                  </a:lnTo>
                  <a:lnTo>
                    <a:pt x="3867" y="3359"/>
                  </a:lnTo>
                  <a:lnTo>
                    <a:pt x="3879" y="3337"/>
                  </a:lnTo>
                  <a:lnTo>
                    <a:pt x="3877" y="2805"/>
                  </a:lnTo>
                  <a:lnTo>
                    <a:pt x="3891" y="2782"/>
                  </a:lnTo>
                  <a:lnTo>
                    <a:pt x="3893" y="2688"/>
                  </a:lnTo>
                  <a:lnTo>
                    <a:pt x="3902" y="2702"/>
                  </a:lnTo>
                  <a:lnTo>
                    <a:pt x="3914" y="2725"/>
                  </a:lnTo>
                  <a:lnTo>
                    <a:pt x="3914" y="3163"/>
                  </a:lnTo>
                  <a:lnTo>
                    <a:pt x="3926" y="3187"/>
                  </a:lnTo>
                  <a:lnTo>
                    <a:pt x="3937" y="3210"/>
                  </a:lnTo>
                  <a:lnTo>
                    <a:pt x="3937" y="3429"/>
                  </a:lnTo>
                  <a:lnTo>
                    <a:pt x="3948" y="3440"/>
                  </a:lnTo>
                  <a:lnTo>
                    <a:pt x="3960" y="3452"/>
                  </a:lnTo>
                  <a:lnTo>
                    <a:pt x="4006" y="3452"/>
                  </a:lnTo>
                  <a:lnTo>
                    <a:pt x="4018" y="3440"/>
                  </a:lnTo>
                  <a:lnTo>
                    <a:pt x="4030" y="3418"/>
                  </a:lnTo>
                  <a:lnTo>
                    <a:pt x="4041" y="3394"/>
                  </a:lnTo>
                  <a:lnTo>
                    <a:pt x="4038" y="3358"/>
                  </a:lnTo>
                  <a:lnTo>
                    <a:pt x="4052" y="3337"/>
                  </a:lnTo>
                  <a:lnTo>
                    <a:pt x="4063" y="3326"/>
                  </a:lnTo>
                  <a:lnTo>
                    <a:pt x="4089" y="3312"/>
                  </a:lnTo>
                  <a:lnTo>
                    <a:pt x="4098" y="3326"/>
                  </a:lnTo>
                  <a:lnTo>
                    <a:pt x="4122" y="3337"/>
                  </a:lnTo>
                  <a:lnTo>
                    <a:pt x="4144" y="3348"/>
                  </a:lnTo>
                  <a:lnTo>
                    <a:pt x="4167" y="3359"/>
                  </a:lnTo>
                  <a:lnTo>
                    <a:pt x="4202" y="3359"/>
                  </a:lnTo>
                  <a:lnTo>
                    <a:pt x="4214" y="3348"/>
                  </a:lnTo>
                  <a:lnTo>
                    <a:pt x="4216" y="2215"/>
                  </a:lnTo>
                  <a:lnTo>
                    <a:pt x="4226" y="2229"/>
                  </a:lnTo>
                  <a:lnTo>
                    <a:pt x="4237" y="2251"/>
                  </a:lnTo>
                  <a:lnTo>
                    <a:pt x="4237" y="2898"/>
                  </a:lnTo>
                  <a:lnTo>
                    <a:pt x="4248" y="2921"/>
                  </a:lnTo>
                  <a:lnTo>
                    <a:pt x="4260" y="2944"/>
                  </a:lnTo>
                  <a:lnTo>
                    <a:pt x="4260" y="3279"/>
                  </a:lnTo>
                  <a:lnTo>
                    <a:pt x="4271" y="3302"/>
                  </a:lnTo>
                  <a:lnTo>
                    <a:pt x="4271" y="3326"/>
                  </a:lnTo>
                  <a:lnTo>
                    <a:pt x="4286" y="3336"/>
                  </a:lnTo>
                  <a:lnTo>
                    <a:pt x="4271" y="3359"/>
                  </a:lnTo>
                  <a:lnTo>
                    <a:pt x="4271" y="3418"/>
                  </a:lnTo>
                  <a:lnTo>
                    <a:pt x="4271" y="3429"/>
                  </a:lnTo>
                  <a:lnTo>
                    <a:pt x="4271" y="3440"/>
                  </a:lnTo>
                  <a:lnTo>
                    <a:pt x="4283" y="3463"/>
                  </a:lnTo>
                  <a:lnTo>
                    <a:pt x="4283" y="3487"/>
                  </a:lnTo>
                  <a:lnTo>
                    <a:pt x="4341" y="3487"/>
                  </a:lnTo>
                  <a:lnTo>
                    <a:pt x="4352" y="3475"/>
                  </a:lnTo>
                  <a:lnTo>
                    <a:pt x="4364" y="3463"/>
                  </a:lnTo>
                  <a:lnTo>
                    <a:pt x="4362" y="3405"/>
                  </a:lnTo>
                  <a:lnTo>
                    <a:pt x="4375" y="3383"/>
                  </a:lnTo>
                  <a:lnTo>
                    <a:pt x="4387" y="3359"/>
                  </a:lnTo>
                  <a:lnTo>
                    <a:pt x="4399" y="3337"/>
                  </a:lnTo>
                  <a:lnTo>
                    <a:pt x="4410" y="3337"/>
                  </a:lnTo>
                  <a:lnTo>
                    <a:pt x="4436" y="3335"/>
                  </a:lnTo>
                  <a:lnTo>
                    <a:pt x="4444" y="3348"/>
                  </a:lnTo>
                  <a:lnTo>
                    <a:pt x="4469" y="3346"/>
                  </a:lnTo>
                  <a:lnTo>
                    <a:pt x="4491" y="3359"/>
                  </a:lnTo>
                  <a:lnTo>
                    <a:pt x="4503" y="3371"/>
                  </a:lnTo>
                  <a:lnTo>
                    <a:pt x="4548" y="3371"/>
                  </a:lnTo>
                  <a:lnTo>
                    <a:pt x="4560" y="3348"/>
                  </a:lnTo>
                  <a:lnTo>
                    <a:pt x="4562" y="2284"/>
                  </a:lnTo>
                  <a:lnTo>
                    <a:pt x="4572" y="2298"/>
                  </a:lnTo>
                  <a:lnTo>
                    <a:pt x="4583" y="2321"/>
                  </a:lnTo>
                  <a:lnTo>
                    <a:pt x="4583" y="3002"/>
                  </a:lnTo>
                  <a:lnTo>
                    <a:pt x="4595" y="3014"/>
                  </a:lnTo>
                  <a:lnTo>
                    <a:pt x="4607" y="3037"/>
                  </a:lnTo>
                  <a:lnTo>
                    <a:pt x="4607" y="3371"/>
                  </a:lnTo>
                  <a:lnTo>
                    <a:pt x="4618" y="3394"/>
                  </a:lnTo>
                  <a:lnTo>
                    <a:pt x="4618" y="3487"/>
                  </a:lnTo>
                  <a:lnTo>
                    <a:pt x="4676" y="3487"/>
                  </a:lnTo>
                  <a:lnTo>
                    <a:pt x="4687" y="3475"/>
                  </a:lnTo>
                  <a:lnTo>
                    <a:pt x="4685" y="3450"/>
                  </a:lnTo>
                  <a:lnTo>
                    <a:pt x="4699" y="3440"/>
                  </a:lnTo>
                  <a:lnTo>
                    <a:pt x="4711" y="3418"/>
                  </a:lnTo>
                  <a:lnTo>
                    <a:pt x="4708" y="3370"/>
                  </a:lnTo>
                  <a:lnTo>
                    <a:pt x="4722" y="3348"/>
                  </a:lnTo>
                  <a:lnTo>
                    <a:pt x="4734" y="3334"/>
                  </a:lnTo>
                  <a:lnTo>
                    <a:pt x="4756" y="3348"/>
                  </a:lnTo>
                  <a:lnTo>
                    <a:pt x="4768" y="3359"/>
                  </a:lnTo>
                  <a:lnTo>
                    <a:pt x="4804" y="3357"/>
                  </a:lnTo>
                  <a:lnTo>
                    <a:pt x="4826" y="3371"/>
                  </a:lnTo>
                  <a:lnTo>
                    <a:pt x="4872" y="3371"/>
                  </a:lnTo>
                  <a:lnTo>
                    <a:pt x="4870" y="3024"/>
                  </a:lnTo>
                  <a:lnTo>
                    <a:pt x="4883" y="3002"/>
                  </a:lnTo>
                  <a:lnTo>
                    <a:pt x="4881" y="2978"/>
                  </a:lnTo>
                  <a:lnTo>
                    <a:pt x="4895" y="2955"/>
                  </a:lnTo>
                  <a:lnTo>
                    <a:pt x="4900" y="2688"/>
                  </a:lnTo>
                  <a:lnTo>
                    <a:pt x="4907" y="2713"/>
                  </a:lnTo>
                  <a:lnTo>
                    <a:pt x="4918" y="2737"/>
                  </a:lnTo>
                  <a:lnTo>
                    <a:pt x="4918" y="3314"/>
                  </a:lnTo>
                  <a:lnTo>
                    <a:pt x="4930" y="3337"/>
                  </a:lnTo>
                  <a:lnTo>
                    <a:pt x="4930" y="3452"/>
                  </a:lnTo>
                  <a:lnTo>
                    <a:pt x="4942" y="3463"/>
                  </a:lnTo>
                  <a:lnTo>
                    <a:pt x="4952" y="3475"/>
                  </a:lnTo>
                  <a:lnTo>
                    <a:pt x="4976" y="3475"/>
                  </a:lnTo>
                  <a:lnTo>
                    <a:pt x="4987" y="3463"/>
                  </a:lnTo>
                  <a:lnTo>
                    <a:pt x="4999" y="3452"/>
                  </a:lnTo>
                  <a:lnTo>
                    <a:pt x="5011" y="3440"/>
                  </a:lnTo>
                  <a:lnTo>
                    <a:pt x="5009" y="3405"/>
                  </a:lnTo>
                  <a:lnTo>
                    <a:pt x="5022" y="3383"/>
                  </a:lnTo>
                  <a:lnTo>
                    <a:pt x="5034" y="3359"/>
                  </a:lnTo>
                  <a:lnTo>
                    <a:pt x="5045" y="3348"/>
                  </a:lnTo>
                  <a:lnTo>
                    <a:pt x="5046" y="3312"/>
                  </a:lnTo>
                  <a:lnTo>
                    <a:pt x="5080" y="3326"/>
                  </a:lnTo>
                  <a:lnTo>
                    <a:pt x="5103" y="3337"/>
                  </a:lnTo>
                  <a:lnTo>
                    <a:pt x="5126" y="3348"/>
                  </a:lnTo>
                  <a:lnTo>
                    <a:pt x="5149" y="3359"/>
                  </a:lnTo>
                  <a:lnTo>
                    <a:pt x="5207" y="3359"/>
                  </a:lnTo>
                  <a:lnTo>
                    <a:pt x="5219" y="3337"/>
                  </a:lnTo>
                  <a:lnTo>
                    <a:pt x="5219" y="2390"/>
                  </a:lnTo>
                  <a:lnTo>
                    <a:pt x="5230" y="2390"/>
                  </a:lnTo>
                  <a:lnTo>
                    <a:pt x="5230" y="3140"/>
                  </a:lnTo>
                  <a:lnTo>
                    <a:pt x="5241" y="3163"/>
                  </a:lnTo>
                  <a:lnTo>
                    <a:pt x="5253" y="3187"/>
                  </a:lnTo>
                  <a:lnTo>
                    <a:pt x="5253" y="3452"/>
                  </a:lnTo>
                  <a:lnTo>
                    <a:pt x="5265" y="3462"/>
                  </a:lnTo>
                  <a:lnTo>
                    <a:pt x="5264" y="3487"/>
                  </a:lnTo>
                  <a:lnTo>
                    <a:pt x="5277" y="3497"/>
                  </a:lnTo>
                  <a:lnTo>
                    <a:pt x="5276" y="3522"/>
                  </a:lnTo>
                  <a:lnTo>
                    <a:pt x="5299" y="3533"/>
                  </a:lnTo>
                  <a:lnTo>
                    <a:pt x="5311" y="3533"/>
                  </a:lnTo>
                  <a:lnTo>
                    <a:pt x="5323" y="3522"/>
                  </a:lnTo>
                  <a:lnTo>
                    <a:pt x="5334" y="3498"/>
                  </a:lnTo>
                  <a:lnTo>
                    <a:pt x="5345" y="3487"/>
                  </a:lnTo>
                  <a:lnTo>
                    <a:pt x="5343" y="3428"/>
                  </a:lnTo>
                  <a:lnTo>
                    <a:pt x="5356" y="3406"/>
                  </a:lnTo>
                  <a:lnTo>
                    <a:pt x="5354" y="3382"/>
                  </a:lnTo>
                  <a:lnTo>
                    <a:pt x="5368" y="3359"/>
                  </a:lnTo>
                  <a:lnTo>
                    <a:pt x="5380" y="3337"/>
                  </a:lnTo>
                  <a:lnTo>
                    <a:pt x="5381" y="3312"/>
                  </a:lnTo>
                  <a:lnTo>
                    <a:pt x="5415" y="3326"/>
                  </a:lnTo>
                  <a:lnTo>
                    <a:pt x="5426" y="3337"/>
                  </a:lnTo>
                  <a:lnTo>
                    <a:pt x="5449" y="3348"/>
                  </a:lnTo>
                  <a:lnTo>
                    <a:pt x="5472" y="3359"/>
                  </a:lnTo>
                  <a:lnTo>
                    <a:pt x="5484" y="3371"/>
                  </a:lnTo>
                  <a:lnTo>
                    <a:pt x="5507" y="3383"/>
                  </a:lnTo>
                  <a:lnTo>
                    <a:pt x="5519" y="3383"/>
                  </a:lnTo>
                  <a:lnTo>
                    <a:pt x="5530" y="3371"/>
                  </a:lnTo>
                  <a:lnTo>
                    <a:pt x="5527" y="2250"/>
                  </a:lnTo>
                  <a:lnTo>
                    <a:pt x="5541" y="2229"/>
                  </a:lnTo>
                  <a:lnTo>
                    <a:pt x="5553" y="2217"/>
                  </a:lnTo>
                  <a:lnTo>
                    <a:pt x="5553" y="2817"/>
                  </a:lnTo>
                  <a:lnTo>
                    <a:pt x="5564" y="2841"/>
                  </a:lnTo>
                  <a:lnTo>
                    <a:pt x="5576" y="2863"/>
                  </a:lnTo>
                  <a:lnTo>
                    <a:pt x="5576" y="3302"/>
                  </a:lnTo>
                  <a:lnTo>
                    <a:pt x="5588" y="3326"/>
                  </a:lnTo>
                  <a:lnTo>
                    <a:pt x="5588" y="3440"/>
                  </a:lnTo>
                  <a:lnTo>
                    <a:pt x="5599" y="3463"/>
                  </a:lnTo>
                  <a:lnTo>
                    <a:pt x="5611" y="3475"/>
                  </a:lnTo>
                  <a:lnTo>
                    <a:pt x="5634" y="3475"/>
                  </a:lnTo>
                  <a:lnTo>
                    <a:pt x="5645" y="3463"/>
                  </a:lnTo>
                  <a:lnTo>
                    <a:pt x="5657" y="3452"/>
                  </a:lnTo>
                  <a:lnTo>
                    <a:pt x="5668" y="3440"/>
                  </a:lnTo>
                  <a:lnTo>
                    <a:pt x="5680" y="3429"/>
                  </a:lnTo>
                  <a:lnTo>
                    <a:pt x="5678" y="3405"/>
                  </a:lnTo>
                  <a:lnTo>
                    <a:pt x="5692" y="3383"/>
                  </a:lnTo>
                  <a:lnTo>
                    <a:pt x="5703" y="3371"/>
                  </a:lnTo>
                  <a:lnTo>
                    <a:pt x="5703" y="3323"/>
                  </a:lnTo>
                  <a:lnTo>
                    <a:pt x="5738" y="3337"/>
                  </a:lnTo>
                  <a:lnTo>
                    <a:pt x="5761" y="3348"/>
                  </a:lnTo>
                  <a:lnTo>
                    <a:pt x="5772" y="3359"/>
                  </a:lnTo>
                  <a:lnTo>
                    <a:pt x="5796" y="3371"/>
                  </a:lnTo>
                  <a:lnTo>
                    <a:pt x="5853" y="3371"/>
                  </a:lnTo>
                  <a:lnTo>
                    <a:pt x="5865" y="3348"/>
                  </a:lnTo>
                  <a:lnTo>
                    <a:pt x="5862" y="3323"/>
                  </a:lnTo>
                  <a:lnTo>
                    <a:pt x="5876" y="3314"/>
                  </a:lnTo>
                  <a:lnTo>
                    <a:pt x="5876" y="2482"/>
                  </a:lnTo>
                  <a:lnTo>
                    <a:pt x="5900" y="2482"/>
                  </a:lnTo>
                  <a:lnTo>
                    <a:pt x="5900" y="3187"/>
                  </a:lnTo>
                  <a:lnTo>
                    <a:pt x="5911" y="3210"/>
                  </a:lnTo>
                  <a:lnTo>
                    <a:pt x="5911" y="3440"/>
                  </a:lnTo>
                  <a:lnTo>
                    <a:pt x="5923" y="3451"/>
                  </a:lnTo>
                  <a:lnTo>
                    <a:pt x="5923" y="3475"/>
                  </a:lnTo>
                  <a:lnTo>
                    <a:pt x="5980" y="3475"/>
                  </a:lnTo>
                  <a:lnTo>
                    <a:pt x="5980" y="3452"/>
                  </a:lnTo>
                  <a:lnTo>
                    <a:pt x="6003" y="3452"/>
                  </a:lnTo>
                  <a:lnTo>
                    <a:pt x="6001" y="3428"/>
                  </a:lnTo>
                  <a:lnTo>
                    <a:pt x="6015" y="3406"/>
                  </a:lnTo>
                  <a:lnTo>
                    <a:pt x="6027" y="3383"/>
                  </a:lnTo>
                  <a:lnTo>
                    <a:pt x="6024" y="3347"/>
                  </a:lnTo>
                  <a:lnTo>
                    <a:pt x="6038" y="3326"/>
                  </a:lnTo>
                  <a:lnTo>
                    <a:pt x="6038" y="3300"/>
                  </a:lnTo>
                  <a:lnTo>
                    <a:pt x="6061" y="3314"/>
                  </a:lnTo>
                  <a:lnTo>
                    <a:pt x="6072" y="3326"/>
                  </a:lnTo>
                  <a:lnTo>
                    <a:pt x="6097" y="3322"/>
                  </a:lnTo>
                  <a:lnTo>
                    <a:pt x="6119" y="3337"/>
                  </a:lnTo>
                  <a:lnTo>
                    <a:pt x="6131" y="3348"/>
                  </a:lnTo>
                  <a:lnTo>
                    <a:pt x="6141" y="3371"/>
                  </a:lnTo>
                  <a:lnTo>
                    <a:pt x="6153" y="3383"/>
                  </a:lnTo>
                  <a:lnTo>
                    <a:pt x="6165" y="3383"/>
                  </a:lnTo>
                  <a:lnTo>
                    <a:pt x="6188" y="3371"/>
                  </a:lnTo>
                  <a:lnTo>
                    <a:pt x="6189" y="2273"/>
                  </a:lnTo>
                  <a:lnTo>
                    <a:pt x="6211" y="2286"/>
                  </a:lnTo>
                  <a:lnTo>
                    <a:pt x="6223" y="2309"/>
                  </a:lnTo>
                  <a:lnTo>
                    <a:pt x="6223" y="2898"/>
                  </a:lnTo>
                  <a:lnTo>
                    <a:pt x="6235" y="2921"/>
                  </a:lnTo>
                  <a:lnTo>
                    <a:pt x="6235" y="3291"/>
                  </a:lnTo>
                  <a:lnTo>
                    <a:pt x="6245" y="3314"/>
                  </a:lnTo>
                  <a:lnTo>
                    <a:pt x="6257" y="3337"/>
                  </a:lnTo>
                  <a:lnTo>
                    <a:pt x="6257" y="3498"/>
                  </a:lnTo>
                  <a:lnTo>
                    <a:pt x="6269" y="3510"/>
                  </a:lnTo>
                  <a:lnTo>
                    <a:pt x="6292" y="3510"/>
                  </a:lnTo>
                  <a:lnTo>
                    <a:pt x="6304" y="3498"/>
                  </a:lnTo>
                  <a:lnTo>
                    <a:pt x="6315" y="3487"/>
                  </a:lnTo>
                  <a:lnTo>
                    <a:pt x="6327" y="3475"/>
                  </a:lnTo>
                  <a:lnTo>
                    <a:pt x="6324" y="3451"/>
                  </a:lnTo>
                  <a:lnTo>
                    <a:pt x="6339" y="3429"/>
                  </a:lnTo>
                  <a:lnTo>
                    <a:pt x="6349" y="3406"/>
                  </a:lnTo>
                  <a:lnTo>
                    <a:pt x="6347" y="3370"/>
                  </a:lnTo>
                  <a:lnTo>
                    <a:pt x="6361" y="3348"/>
                  </a:lnTo>
                  <a:lnTo>
                    <a:pt x="6362" y="3323"/>
                  </a:lnTo>
                  <a:lnTo>
                    <a:pt x="6408" y="3337"/>
                  </a:lnTo>
                  <a:lnTo>
                    <a:pt x="6419" y="3348"/>
                  </a:lnTo>
                  <a:lnTo>
                    <a:pt x="6445" y="3347"/>
                  </a:lnTo>
                  <a:lnTo>
                    <a:pt x="6453" y="3359"/>
                  </a:lnTo>
                  <a:lnTo>
                    <a:pt x="6465" y="3371"/>
                  </a:lnTo>
                  <a:lnTo>
                    <a:pt x="6512" y="3371"/>
                  </a:lnTo>
                  <a:lnTo>
                    <a:pt x="6509" y="3128"/>
                  </a:lnTo>
                  <a:lnTo>
                    <a:pt x="6523" y="3106"/>
                  </a:lnTo>
                  <a:lnTo>
                    <a:pt x="6535" y="3083"/>
                  </a:lnTo>
                  <a:lnTo>
                    <a:pt x="6536" y="2619"/>
                  </a:lnTo>
                  <a:lnTo>
                    <a:pt x="6546" y="2633"/>
                  </a:lnTo>
                  <a:lnTo>
                    <a:pt x="6557" y="2655"/>
                  </a:lnTo>
                  <a:lnTo>
                    <a:pt x="6557" y="3291"/>
                  </a:lnTo>
                  <a:lnTo>
                    <a:pt x="6570" y="3301"/>
                  </a:lnTo>
                  <a:lnTo>
                    <a:pt x="6569" y="3326"/>
                  </a:lnTo>
                  <a:lnTo>
                    <a:pt x="6581" y="3348"/>
                  </a:lnTo>
                  <a:lnTo>
                    <a:pt x="6581" y="3371"/>
                  </a:lnTo>
                  <a:lnTo>
                    <a:pt x="6581" y="3406"/>
                  </a:lnTo>
                  <a:lnTo>
                    <a:pt x="6583" y="3431"/>
                  </a:lnTo>
                  <a:lnTo>
                    <a:pt x="6569" y="3452"/>
                  </a:lnTo>
                  <a:lnTo>
                    <a:pt x="6569" y="3463"/>
                  </a:lnTo>
                  <a:lnTo>
                    <a:pt x="6581" y="3487"/>
                  </a:lnTo>
                  <a:lnTo>
                    <a:pt x="6581" y="3510"/>
                  </a:lnTo>
                  <a:lnTo>
                    <a:pt x="6592" y="3522"/>
                  </a:lnTo>
                  <a:lnTo>
                    <a:pt x="6604" y="3533"/>
                  </a:lnTo>
                  <a:lnTo>
                    <a:pt x="6627" y="3533"/>
                  </a:lnTo>
                  <a:lnTo>
                    <a:pt x="6639" y="3522"/>
                  </a:lnTo>
                  <a:lnTo>
                    <a:pt x="6649" y="3510"/>
                  </a:lnTo>
                  <a:lnTo>
                    <a:pt x="6661" y="3487"/>
                  </a:lnTo>
                  <a:lnTo>
                    <a:pt x="6659" y="3440"/>
                  </a:lnTo>
                  <a:lnTo>
                    <a:pt x="6673" y="3418"/>
                  </a:lnTo>
                  <a:lnTo>
                    <a:pt x="6671" y="3392"/>
                  </a:lnTo>
                  <a:lnTo>
                    <a:pt x="6684" y="3383"/>
                  </a:lnTo>
                  <a:lnTo>
                    <a:pt x="6682" y="3358"/>
                  </a:lnTo>
                  <a:lnTo>
                    <a:pt x="6696" y="3337"/>
                  </a:lnTo>
                  <a:lnTo>
                    <a:pt x="6709" y="3322"/>
                  </a:lnTo>
                  <a:lnTo>
                    <a:pt x="6719" y="3337"/>
                  </a:lnTo>
                  <a:lnTo>
                    <a:pt x="6742" y="3348"/>
                  </a:lnTo>
                  <a:lnTo>
                    <a:pt x="6753" y="3359"/>
                  </a:lnTo>
                  <a:lnTo>
                    <a:pt x="6778" y="3357"/>
                  </a:lnTo>
                  <a:lnTo>
                    <a:pt x="6800" y="3371"/>
                  </a:lnTo>
                  <a:lnTo>
                    <a:pt x="6823" y="3383"/>
                  </a:lnTo>
                  <a:lnTo>
                    <a:pt x="6835" y="3383"/>
                  </a:lnTo>
                  <a:lnTo>
                    <a:pt x="6846" y="3371"/>
                  </a:lnTo>
                  <a:lnTo>
                    <a:pt x="6844" y="2273"/>
                  </a:lnTo>
                  <a:lnTo>
                    <a:pt x="6857" y="2251"/>
                  </a:lnTo>
                  <a:lnTo>
                    <a:pt x="6869" y="2240"/>
                  </a:lnTo>
                  <a:lnTo>
                    <a:pt x="6869" y="2863"/>
                  </a:lnTo>
                  <a:lnTo>
                    <a:pt x="6882" y="2874"/>
                  </a:lnTo>
                  <a:lnTo>
                    <a:pt x="6881" y="2898"/>
                  </a:lnTo>
                  <a:lnTo>
                    <a:pt x="6892" y="2921"/>
                  </a:lnTo>
                  <a:lnTo>
                    <a:pt x="6892" y="3256"/>
                  </a:lnTo>
                  <a:lnTo>
                    <a:pt x="6904" y="3279"/>
                  </a:lnTo>
                  <a:lnTo>
                    <a:pt x="6916" y="3302"/>
                  </a:lnTo>
                  <a:lnTo>
                    <a:pt x="6916" y="3429"/>
                  </a:lnTo>
                  <a:lnTo>
                    <a:pt x="6927" y="3440"/>
                  </a:lnTo>
                  <a:lnTo>
                    <a:pt x="6938" y="3452"/>
                  </a:lnTo>
                  <a:lnTo>
                    <a:pt x="6973" y="3452"/>
                  </a:lnTo>
                  <a:lnTo>
                    <a:pt x="6971" y="3426"/>
                  </a:lnTo>
                  <a:lnTo>
                    <a:pt x="6985" y="3418"/>
                  </a:lnTo>
                  <a:lnTo>
                    <a:pt x="6996" y="3394"/>
                  </a:lnTo>
                  <a:lnTo>
                    <a:pt x="6994" y="3369"/>
                  </a:lnTo>
                  <a:lnTo>
                    <a:pt x="7008" y="3359"/>
                  </a:lnTo>
                  <a:lnTo>
                    <a:pt x="7020" y="3337"/>
                  </a:lnTo>
                  <a:lnTo>
                    <a:pt x="7020" y="3300"/>
                  </a:lnTo>
                  <a:lnTo>
                    <a:pt x="7065" y="3314"/>
                  </a:lnTo>
                  <a:lnTo>
                    <a:pt x="7089" y="3326"/>
                  </a:lnTo>
                  <a:lnTo>
                    <a:pt x="7112" y="3337"/>
                  </a:lnTo>
                  <a:lnTo>
                    <a:pt x="7169" y="3337"/>
                  </a:lnTo>
                  <a:lnTo>
                    <a:pt x="7167" y="3313"/>
                  </a:lnTo>
                  <a:lnTo>
                    <a:pt x="7181" y="3291"/>
                  </a:lnTo>
                  <a:lnTo>
                    <a:pt x="7181" y="3267"/>
                  </a:lnTo>
                  <a:lnTo>
                    <a:pt x="7169" y="3244"/>
                  </a:lnTo>
                  <a:lnTo>
                    <a:pt x="7169" y="3222"/>
                  </a:lnTo>
                  <a:lnTo>
                    <a:pt x="7169" y="3187"/>
                  </a:lnTo>
                  <a:lnTo>
                    <a:pt x="7167" y="3162"/>
                  </a:lnTo>
                  <a:lnTo>
                    <a:pt x="7181" y="3140"/>
                  </a:lnTo>
                  <a:lnTo>
                    <a:pt x="7181" y="3118"/>
                  </a:lnTo>
                  <a:lnTo>
                    <a:pt x="7181" y="3106"/>
                  </a:lnTo>
                  <a:lnTo>
                    <a:pt x="7181" y="3094"/>
                  </a:lnTo>
                  <a:lnTo>
                    <a:pt x="7167" y="3069"/>
                  </a:lnTo>
                  <a:lnTo>
                    <a:pt x="7181" y="3059"/>
                  </a:lnTo>
                  <a:lnTo>
                    <a:pt x="7181" y="3048"/>
                  </a:lnTo>
                  <a:lnTo>
                    <a:pt x="7181" y="3037"/>
                  </a:lnTo>
                  <a:lnTo>
                    <a:pt x="7181" y="3002"/>
                  </a:lnTo>
                  <a:lnTo>
                    <a:pt x="7181" y="2990"/>
                  </a:lnTo>
                  <a:lnTo>
                    <a:pt x="7181" y="2979"/>
                  </a:lnTo>
                  <a:lnTo>
                    <a:pt x="7167" y="2953"/>
                  </a:lnTo>
                  <a:lnTo>
                    <a:pt x="7181" y="2944"/>
                  </a:lnTo>
                  <a:lnTo>
                    <a:pt x="7181" y="2933"/>
                  </a:lnTo>
                  <a:lnTo>
                    <a:pt x="7181" y="2921"/>
                  </a:lnTo>
                  <a:lnTo>
                    <a:pt x="7181" y="2574"/>
                  </a:lnTo>
                  <a:lnTo>
                    <a:pt x="7193" y="2574"/>
                  </a:lnTo>
                  <a:lnTo>
                    <a:pt x="7193" y="2875"/>
                  </a:lnTo>
                  <a:lnTo>
                    <a:pt x="7204" y="2898"/>
                  </a:lnTo>
                  <a:lnTo>
                    <a:pt x="7216" y="2921"/>
                  </a:lnTo>
                  <a:lnTo>
                    <a:pt x="7216" y="3279"/>
                  </a:lnTo>
                  <a:lnTo>
                    <a:pt x="7228" y="3302"/>
                  </a:lnTo>
                  <a:lnTo>
                    <a:pt x="7228" y="3475"/>
                  </a:lnTo>
                  <a:lnTo>
                    <a:pt x="7238" y="3498"/>
                  </a:lnTo>
                  <a:lnTo>
                    <a:pt x="7250" y="3510"/>
                  </a:lnTo>
                  <a:lnTo>
                    <a:pt x="7296" y="3510"/>
                  </a:lnTo>
                  <a:lnTo>
                    <a:pt x="7308" y="3487"/>
                  </a:lnTo>
                  <a:lnTo>
                    <a:pt x="7320" y="3463"/>
                  </a:lnTo>
                  <a:lnTo>
                    <a:pt x="7317" y="3417"/>
                  </a:lnTo>
                  <a:lnTo>
                    <a:pt x="7331" y="3394"/>
                  </a:lnTo>
                  <a:lnTo>
                    <a:pt x="7329" y="3369"/>
                  </a:lnTo>
                  <a:lnTo>
                    <a:pt x="7342" y="3359"/>
                  </a:lnTo>
                  <a:lnTo>
                    <a:pt x="7341" y="3334"/>
                  </a:lnTo>
                  <a:lnTo>
                    <a:pt x="7354" y="3326"/>
                  </a:lnTo>
                  <a:lnTo>
                    <a:pt x="7365" y="3326"/>
                  </a:lnTo>
                  <a:lnTo>
                    <a:pt x="7391" y="3323"/>
                  </a:lnTo>
                  <a:lnTo>
                    <a:pt x="7400" y="3337"/>
                  </a:lnTo>
                  <a:lnTo>
                    <a:pt x="7426" y="3335"/>
                  </a:lnTo>
                  <a:lnTo>
                    <a:pt x="7435" y="3348"/>
                  </a:lnTo>
                  <a:lnTo>
                    <a:pt x="7458" y="3348"/>
                  </a:lnTo>
                  <a:lnTo>
                    <a:pt x="7458" y="3371"/>
                  </a:lnTo>
                  <a:lnTo>
                    <a:pt x="7481" y="3383"/>
                  </a:lnTo>
                  <a:lnTo>
                    <a:pt x="7493" y="3383"/>
                  </a:lnTo>
                  <a:lnTo>
                    <a:pt x="7504" y="3371"/>
                  </a:lnTo>
                  <a:lnTo>
                    <a:pt x="7504" y="2229"/>
                  </a:lnTo>
                  <a:lnTo>
                    <a:pt x="7516" y="2229"/>
                  </a:lnTo>
                  <a:lnTo>
                    <a:pt x="7516" y="2355"/>
                  </a:lnTo>
                  <a:lnTo>
                    <a:pt x="7528" y="2378"/>
                  </a:lnTo>
                  <a:lnTo>
                    <a:pt x="7528" y="2402"/>
                  </a:lnTo>
                  <a:lnTo>
                    <a:pt x="7528" y="2413"/>
                  </a:lnTo>
                  <a:lnTo>
                    <a:pt x="7528" y="2437"/>
                  </a:lnTo>
                  <a:lnTo>
                    <a:pt x="7538" y="2459"/>
                  </a:lnTo>
                  <a:lnTo>
                    <a:pt x="7538" y="2482"/>
                  </a:lnTo>
                  <a:lnTo>
                    <a:pt x="7538" y="2494"/>
                  </a:lnTo>
                  <a:lnTo>
                    <a:pt x="7541" y="2518"/>
                  </a:lnTo>
                  <a:lnTo>
                    <a:pt x="7528" y="2541"/>
                  </a:lnTo>
                  <a:lnTo>
                    <a:pt x="7528" y="2551"/>
                  </a:lnTo>
                  <a:lnTo>
                    <a:pt x="7541" y="2564"/>
                  </a:lnTo>
                  <a:lnTo>
                    <a:pt x="7528" y="2574"/>
                  </a:lnTo>
                  <a:lnTo>
                    <a:pt x="7528" y="2586"/>
                  </a:lnTo>
                  <a:lnTo>
                    <a:pt x="7538" y="2610"/>
                  </a:lnTo>
                  <a:lnTo>
                    <a:pt x="7538" y="2633"/>
                  </a:lnTo>
                  <a:lnTo>
                    <a:pt x="7538" y="2643"/>
                  </a:lnTo>
                  <a:lnTo>
                    <a:pt x="7541" y="2668"/>
                  </a:lnTo>
                  <a:lnTo>
                    <a:pt x="7528" y="2690"/>
                  </a:lnTo>
                  <a:lnTo>
                    <a:pt x="7528" y="2702"/>
                  </a:lnTo>
                  <a:lnTo>
                    <a:pt x="7533" y="2706"/>
                  </a:lnTo>
                  <a:lnTo>
                    <a:pt x="7536" y="2706"/>
                  </a:lnTo>
                  <a:lnTo>
                    <a:pt x="7537" y="2708"/>
                  </a:lnTo>
                  <a:lnTo>
                    <a:pt x="7538" y="2713"/>
                  </a:lnTo>
                  <a:lnTo>
                    <a:pt x="7538" y="2722"/>
                  </a:lnTo>
                  <a:lnTo>
                    <a:pt x="7538" y="2737"/>
                  </a:lnTo>
                  <a:lnTo>
                    <a:pt x="7538" y="2752"/>
                  </a:lnTo>
                  <a:lnTo>
                    <a:pt x="7538" y="2761"/>
                  </a:lnTo>
                  <a:lnTo>
                    <a:pt x="7537" y="2765"/>
                  </a:lnTo>
                  <a:lnTo>
                    <a:pt x="7536" y="2768"/>
                  </a:lnTo>
                  <a:lnTo>
                    <a:pt x="7535" y="2768"/>
                  </a:lnTo>
                  <a:lnTo>
                    <a:pt x="7533" y="2768"/>
                  </a:lnTo>
                  <a:lnTo>
                    <a:pt x="7530" y="2768"/>
                  </a:lnTo>
                  <a:lnTo>
                    <a:pt x="7528" y="2771"/>
                  </a:lnTo>
                  <a:lnTo>
                    <a:pt x="7528" y="2782"/>
                  </a:lnTo>
                  <a:lnTo>
                    <a:pt x="7528" y="2794"/>
                  </a:lnTo>
                  <a:lnTo>
                    <a:pt x="7528" y="2817"/>
                  </a:lnTo>
                  <a:lnTo>
                    <a:pt x="7538" y="2841"/>
                  </a:lnTo>
                  <a:lnTo>
                    <a:pt x="7538" y="2863"/>
                  </a:lnTo>
                  <a:lnTo>
                    <a:pt x="7538" y="2875"/>
                  </a:lnTo>
                  <a:lnTo>
                    <a:pt x="7541" y="2899"/>
                  </a:lnTo>
                  <a:lnTo>
                    <a:pt x="7528" y="2921"/>
                  </a:lnTo>
                  <a:lnTo>
                    <a:pt x="7528" y="2933"/>
                  </a:lnTo>
                  <a:lnTo>
                    <a:pt x="7538" y="2955"/>
                  </a:lnTo>
                  <a:lnTo>
                    <a:pt x="7538" y="2979"/>
                  </a:lnTo>
                  <a:lnTo>
                    <a:pt x="7550" y="3002"/>
                  </a:lnTo>
                  <a:lnTo>
                    <a:pt x="7550" y="3326"/>
                  </a:lnTo>
                  <a:lnTo>
                    <a:pt x="7562" y="3348"/>
                  </a:lnTo>
                  <a:lnTo>
                    <a:pt x="7573" y="3371"/>
                  </a:lnTo>
                  <a:lnTo>
                    <a:pt x="7573" y="3533"/>
                  </a:lnTo>
                  <a:lnTo>
                    <a:pt x="7585" y="3544"/>
                  </a:lnTo>
                  <a:lnTo>
                    <a:pt x="7620" y="3544"/>
                  </a:lnTo>
                  <a:lnTo>
                    <a:pt x="7632" y="3533"/>
                  </a:lnTo>
                  <a:lnTo>
                    <a:pt x="7642" y="3522"/>
                  </a:lnTo>
                  <a:lnTo>
                    <a:pt x="7640" y="3474"/>
                  </a:lnTo>
                  <a:lnTo>
                    <a:pt x="7654" y="3452"/>
                  </a:lnTo>
                  <a:lnTo>
                    <a:pt x="7666" y="3429"/>
                  </a:lnTo>
                  <a:lnTo>
                    <a:pt x="7663" y="3404"/>
                  </a:lnTo>
                  <a:lnTo>
                    <a:pt x="7677" y="3394"/>
                  </a:lnTo>
                  <a:lnTo>
                    <a:pt x="7675" y="3370"/>
                  </a:lnTo>
                  <a:lnTo>
                    <a:pt x="7689" y="3348"/>
                  </a:lnTo>
                  <a:lnTo>
                    <a:pt x="7701" y="3348"/>
                  </a:lnTo>
                  <a:lnTo>
                    <a:pt x="7712" y="3359"/>
                  </a:lnTo>
                  <a:lnTo>
                    <a:pt x="7759" y="3357"/>
                  </a:lnTo>
                  <a:lnTo>
                    <a:pt x="7781" y="3371"/>
                  </a:lnTo>
                  <a:lnTo>
                    <a:pt x="7793" y="3394"/>
                  </a:lnTo>
                  <a:lnTo>
                    <a:pt x="7805" y="3406"/>
                  </a:lnTo>
                  <a:lnTo>
                    <a:pt x="7816" y="3418"/>
                  </a:lnTo>
                  <a:lnTo>
                    <a:pt x="7838" y="3418"/>
                  </a:lnTo>
                  <a:lnTo>
                    <a:pt x="7850" y="3406"/>
                  </a:lnTo>
                  <a:lnTo>
                    <a:pt x="7852" y="2388"/>
                  </a:lnTo>
                  <a:lnTo>
                    <a:pt x="7862" y="2402"/>
                  </a:lnTo>
                  <a:lnTo>
                    <a:pt x="7873" y="2425"/>
                  </a:lnTo>
                  <a:lnTo>
                    <a:pt x="7873" y="3140"/>
                  </a:lnTo>
                  <a:lnTo>
                    <a:pt x="7885" y="3163"/>
                  </a:lnTo>
                  <a:lnTo>
                    <a:pt x="7897" y="3187"/>
                  </a:lnTo>
                  <a:lnTo>
                    <a:pt x="7897" y="3394"/>
                  </a:lnTo>
                  <a:lnTo>
                    <a:pt x="7910" y="3405"/>
                  </a:lnTo>
                  <a:lnTo>
                    <a:pt x="7908" y="3429"/>
                  </a:lnTo>
                  <a:lnTo>
                    <a:pt x="7920" y="3452"/>
                  </a:lnTo>
                  <a:lnTo>
                    <a:pt x="7966" y="3452"/>
                  </a:lnTo>
                  <a:lnTo>
                    <a:pt x="7977" y="3429"/>
                  </a:lnTo>
                  <a:lnTo>
                    <a:pt x="7989" y="3406"/>
                  </a:lnTo>
                  <a:lnTo>
                    <a:pt x="8001" y="3394"/>
                  </a:lnTo>
                  <a:lnTo>
                    <a:pt x="7999" y="3347"/>
                  </a:lnTo>
                  <a:lnTo>
                    <a:pt x="8012" y="3326"/>
                  </a:lnTo>
                  <a:lnTo>
                    <a:pt x="8038" y="3312"/>
                  </a:lnTo>
                  <a:lnTo>
                    <a:pt x="8046" y="3326"/>
                  </a:lnTo>
                  <a:lnTo>
                    <a:pt x="8072" y="3323"/>
                  </a:lnTo>
                  <a:lnTo>
                    <a:pt x="8081" y="3337"/>
                  </a:lnTo>
                  <a:lnTo>
                    <a:pt x="8116" y="3337"/>
                  </a:lnTo>
                  <a:lnTo>
                    <a:pt x="8116" y="3359"/>
                  </a:lnTo>
                  <a:lnTo>
                    <a:pt x="8128" y="3370"/>
                  </a:lnTo>
                  <a:lnTo>
                    <a:pt x="8128" y="3394"/>
                  </a:lnTo>
                  <a:lnTo>
                    <a:pt x="8162" y="3394"/>
                  </a:lnTo>
                  <a:lnTo>
                    <a:pt x="8174" y="3383"/>
                  </a:lnTo>
                  <a:lnTo>
                    <a:pt x="8176" y="2700"/>
                  </a:lnTo>
                  <a:lnTo>
                    <a:pt x="8185" y="2713"/>
                  </a:lnTo>
                  <a:lnTo>
                    <a:pt x="8197" y="2737"/>
                  </a:lnTo>
                  <a:lnTo>
                    <a:pt x="8197" y="2944"/>
                  </a:lnTo>
                  <a:lnTo>
                    <a:pt x="8209" y="2955"/>
                  </a:lnTo>
                  <a:lnTo>
                    <a:pt x="8220" y="2979"/>
                  </a:lnTo>
                  <a:lnTo>
                    <a:pt x="8220" y="3429"/>
                  </a:lnTo>
                  <a:lnTo>
                    <a:pt x="8232" y="3452"/>
                  </a:lnTo>
                  <a:lnTo>
                    <a:pt x="8232" y="3533"/>
                  </a:lnTo>
                  <a:lnTo>
                    <a:pt x="8243" y="3544"/>
                  </a:lnTo>
                  <a:lnTo>
                    <a:pt x="8278" y="3544"/>
                  </a:lnTo>
                  <a:lnTo>
                    <a:pt x="8289" y="3533"/>
                  </a:lnTo>
                  <a:lnTo>
                    <a:pt x="8301" y="3522"/>
                  </a:lnTo>
                  <a:lnTo>
                    <a:pt x="8299" y="3474"/>
                  </a:lnTo>
                  <a:lnTo>
                    <a:pt x="8313" y="3452"/>
                  </a:lnTo>
                  <a:lnTo>
                    <a:pt x="8324" y="3440"/>
                  </a:lnTo>
                  <a:lnTo>
                    <a:pt x="8321" y="3393"/>
                  </a:lnTo>
                  <a:lnTo>
                    <a:pt x="8336" y="3371"/>
                  </a:lnTo>
                  <a:lnTo>
                    <a:pt x="8347" y="3348"/>
                  </a:lnTo>
                  <a:lnTo>
                    <a:pt x="8358" y="3337"/>
                  </a:lnTo>
                  <a:lnTo>
                    <a:pt x="8371" y="3322"/>
                  </a:lnTo>
                  <a:lnTo>
                    <a:pt x="8382" y="3337"/>
                  </a:lnTo>
                  <a:lnTo>
                    <a:pt x="8405" y="3348"/>
                  </a:lnTo>
                  <a:lnTo>
                    <a:pt x="8428" y="3359"/>
                  </a:lnTo>
                  <a:lnTo>
                    <a:pt x="8450" y="3371"/>
                  </a:lnTo>
                  <a:lnTo>
                    <a:pt x="8486" y="3371"/>
                  </a:lnTo>
                  <a:lnTo>
                    <a:pt x="8497" y="3359"/>
                  </a:lnTo>
                  <a:lnTo>
                    <a:pt x="8495" y="3334"/>
                  </a:lnTo>
                  <a:lnTo>
                    <a:pt x="8509" y="3326"/>
                  </a:lnTo>
                  <a:lnTo>
                    <a:pt x="8511" y="2434"/>
                  </a:lnTo>
                  <a:lnTo>
                    <a:pt x="8521" y="2447"/>
                  </a:lnTo>
                  <a:lnTo>
                    <a:pt x="8532" y="2471"/>
                  </a:lnTo>
                  <a:lnTo>
                    <a:pt x="8532" y="3187"/>
                  </a:lnTo>
                  <a:lnTo>
                    <a:pt x="8544" y="3197"/>
                  </a:lnTo>
                  <a:lnTo>
                    <a:pt x="8543" y="3222"/>
                  </a:lnTo>
                  <a:lnTo>
                    <a:pt x="8554" y="3244"/>
                  </a:lnTo>
                  <a:lnTo>
                    <a:pt x="8554" y="3463"/>
                  </a:lnTo>
                  <a:lnTo>
                    <a:pt x="8566" y="3487"/>
                  </a:lnTo>
                  <a:lnTo>
                    <a:pt x="8624" y="3487"/>
                  </a:lnTo>
                  <a:lnTo>
                    <a:pt x="8635" y="3475"/>
                  </a:lnTo>
                  <a:lnTo>
                    <a:pt x="8634" y="3450"/>
                  </a:lnTo>
                  <a:lnTo>
                    <a:pt x="8647" y="3440"/>
                  </a:lnTo>
                  <a:lnTo>
                    <a:pt x="8645" y="3416"/>
                  </a:lnTo>
                  <a:lnTo>
                    <a:pt x="8658" y="3406"/>
                  </a:lnTo>
                  <a:lnTo>
                    <a:pt x="8656" y="3381"/>
                  </a:lnTo>
                  <a:lnTo>
                    <a:pt x="8670" y="3371"/>
                  </a:lnTo>
                  <a:lnTo>
                    <a:pt x="8668" y="3346"/>
                  </a:lnTo>
                  <a:lnTo>
                    <a:pt x="8682" y="3337"/>
                  </a:lnTo>
                  <a:lnTo>
                    <a:pt x="8694" y="3322"/>
                  </a:lnTo>
                  <a:lnTo>
                    <a:pt x="8705" y="3337"/>
                  </a:lnTo>
                  <a:lnTo>
                    <a:pt x="8728" y="3348"/>
                  </a:lnTo>
                  <a:lnTo>
                    <a:pt x="8739" y="3359"/>
                  </a:lnTo>
                  <a:lnTo>
                    <a:pt x="8764" y="3357"/>
                  </a:lnTo>
                  <a:lnTo>
                    <a:pt x="8774" y="3371"/>
                  </a:lnTo>
                  <a:lnTo>
                    <a:pt x="8821" y="3371"/>
                  </a:lnTo>
                  <a:lnTo>
                    <a:pt x="8832" y="3359"/>
                  </a:lnTo>
                  <a:lnTo>
                    <a:pt x="8843" y="3337"/>
                  </a:lnTo>
                  <a:lnTo>
                    <a:pt x="8842" y="3312"/>
                  </a:lnTo>
                  <a:lnTo>
                    <a:pt x="8855" y="3302"/>
                  </a:lnTo>
                  <a:lnTo>
                    <a:pt x="8855" y="2541"/>
                  </a:lnTo>
                  <a:lnTo>
                    <a:pt x="8866" y="2541"/>
                  </a:lnTo>
                  <a:lnTo>
                    <a:pt x="8866" y="3256"/>
                  </a:lnTo>
                  <a:lnTo>
                    <a:pt x="8879" y="3266"/>
                  </a:lnTo>
                  <a:lnTo>
                    <a:pt x="8878" y="3291"/>
                  </a:lnTo>
                  <a:lnTo>
                    <a:pt x="8890" y="3314"/>
                  </a:lnTo>
                  <a:lnTo>
                    <a:pt x="8890" y="3510"/>
                  </a:lnTo>
                  <a:lnTo>
                    <a:pt x="8901" y="3533"/>
                  </a:lnTo>
                  <a:lnTo>
                    <a:pt x="8947" y="3533"/>
                  </a:lnTo>
                  <a:lnTo>
                    <a:pt x="8959" y="3522"/>
                  </a:lnTo>
                  <a:lnTo>
                    <a:pt x="8956" y="3496"/>
                  </a:lnTo>
                  <a:lnTo>
                    <a:pt x="8970" y="3487"/>
                  </a:lnTo>
                  <a:lnTo>
                    <a:pt x="8968" y="3461"/>
                  </a:lnTo>
                  <a:lnTo>
                    <a:pt x="8982" y="3452"/>
                  </a:lnTo>
                  <a:lnTo>
                    <a:pt x="8980" y="3417"/>
                  </a:lnTo>
                  <a:lnTo>
                    <a:pt x="8994" y="3394"/>
                  </a:lnTo>
                  <a:lnTo>
                    <a:pt x="9005" y="3371"/>
                  </a:lnTo>
                  <a:lnTo>
                    <a:pt x="9005" y="3335"/>
                  </a:lnTo>
                  <a:lnTo>
                    <a:pt x="9039" y="3348"/>
                  </a:lnTo>
                  <a:lnTo>
                    <a:pt x="9063" y="3359"/>
                  </a:lnTo>
                  <a:lnTo>
                    <a:pt x="9088" y="3357"/>
                  </a:lnTo>
                  <a:lnTo>
                    <a:pt x="9098" y="3371"/>
                  </a:lnTo>
                  <a:lnTo>
                    <a:pt x="9109" y="3383"/>
                  </a:lnTo>
                  <a:lnTo>
                    <a:pt x="9155" y="3383"/>
                  </a:lnTo>
                  <a:lnTo>
                    <a:pt x="9166" y="3371"/>
                  </a:lnTo>
                  <a:lnTo>
                    <a:pt x="9166" y="2437"/>
                  </a:lnTo>
                  <a:lnTo>
                    <a:pt x="9190" y="2437"/>
                  </a:lnTo>
                  <a:lnTo>
                    <a:pt x="9190" y="3094"/>
                  </a:lnTo>
                  <a:lnTo>
                    <a:pt x="9201" y="3118"/>
                  </a:lnTo>
                  <a:lnTo>
                    <a:pt x="9213" y="3140"/>
                  </a:lnTo>
                  <a:lnTo>
                    <a:pt x="9213" y="3418"/>
                  </a:lnTo>
                  <a:lnTo>
                    <a:pt x="9225" y="3440"/>
                  </a:lnTo>
                  <a:lnTo>
                    <a:pt x="9225" y="3487"/>
                  </a:lnTo>
                  <a:lnTo>
                    <a:pt x="9235" y="3510"/>
                  </a:lnTo>
                  <a:lnTo>
                    <a:pt x="9270" y="3510"/>
                  </a:lnTo>
                  <a:lnTo>
                    <a:pt x="9282" y="3498"/>
                  </a:lnTo>
                  <a:lnTo>
                    <a:pt x="9294" y="3487"/>
                  </a:lnTo>
                  <a:lnTo>
                    <a:pt x="9292" y="3461"/>
                  </a:lnTo>
                  <a:lnTo>
                    <a:pt x="9305" y="3452"/>
                  </a:lnTo>
                  <a:lnTo>
                    <a:pt x="9317" y="3429"/>
                  </a:lnTo>
                  <a:lnTo>
                    <a:pt x="9314" y="3405"/>
                  </a:lnTo>
                  <a:lnTo>
                    <a:pt x="9329" y="3383"/>
                  </a:lnTo>
                  <a:lnTo>
                    <a:pt x="9339" y="3359"/>
                  </a:lnTo>
                  <a:lnTo>
                    <a:pt x="9352" y="3346"/>
                  </a:lnTo>
                  <a:lnTo>
                    <a:pt x="9363" y="3359"/>
                  </a:lnTo>
                  <a:lnTo>
                    <a:pt x="9410" y="3357"/>
                  </a:lnTo>
                  <a:lnTo>
                    <a:pt x="9433" y="3371"/>
                  </a:lnTo>
                  <a:lnTo>
                    <a:pt x="9443" y="3394"/>
                  </a:lnTo>
                  <a:lnTo>
                    <a:pt x="9478" y="3394"/>
                  </a:lnTo>
                  <a:lnTo>
                    <a:pt x="9490" y="3383"/>
                  </a:lnTo>
                  <a:lnTo>
                    <a:pt x="9488" y="3140"/>
                  </a:lnTo>
                  <a:lnTo>
                    <a:pt x="9502" y="3118"/>
                  </a:lnTo>
                  <a:lnTo>
                    <a:pt x="9500" y="2770"/>
                  </a:lnTo>
                  <a:lnTo>
                    <a:pt x="9513" y="2747"/>
                  </a:lnTo>
                  <a:lnTo>
                    <a:pt x="9525" y="2737"/>
                  </a:lnTo>
                  <a:lnTo>
                    <a:pt x="9525" y="2759"/>
                  </a:lnTo>
                  <a:lnTo>
                    <a:pt x="9536" y="2782"/>
                  </a:lnTo>
                  <a:lnTo>
                    <a:pt x="9536" y="3359"/>
                  </a:lnTo>
                  <a:lnTo>
                    <a:pt x="9547" y="3383"/>
                  </a:lnTo>
                  <a:lnTo>
                    <a:pt x="9547" y="3567"/>
                  </a:lnTo>
                  <a:lnTo>
                    <a:pt x="9559" y="3591"/>
                  </a:lnTo>
                  <a:lnTo>
                    <a:pt x="9617" y="3591"/>
                  </a:lnTo>
                  <a:lnTo>
                    <a:pt x="9629" y="3579"/>
                  </a:lnTo>
                  <a:lnTo>
                    <a:pt x="9640" y="3556"/>
                  </a:lnTo>
                  <a:lnTo>
                    <a:pt x="9637" y="3440"/>
                  </a:lnTo>
                  <a:lnTo>
                    <a:pt x="9651" y="3418"/>
                  </a:lnTo>
                  <a:lnTo>
                    <a:pt x="9663" y="3406"/>
                  </a:lnTo>
                  <a:lnTo>
                    <a:pt x="9675" y="3394"/>
                  </a:lnTo>
                  <a:lnTo>
                    <a:pt x="9672" y="3369"/>
                  </a:lnTo>
                  <a:lnTo>
                    <a:pt x="9686" y="3359"/>
                  </a:lnTo>
                  <a:lnTo>
                    <a:pt x="9698" y="3348"/>
                  </a:lnTo>
                  <a:lnTo>
                    <a:pt x="9710" y="3348"/>
                  </a:lnTo>
                  <a:lnTo>
                    <a:pt x="9721" y="3359"/>
                  </a:lnTo>
                  <a:lnTo>
                    <a:pt x="9747" y="3357"/>
                  </a:lnTo>
                  <a:lnTo>
                    <a:pt x="9755" y="3371"/>
                  </a:lnTo>
                  <a:lnTo>
                    <a:pt x="9767" y="3383"/>
                  </a:lnTo>
                  <a:lnTo>
                    <a:pt x="9778" y="3394"/>
                  </a:lnTo>
                  <a:lnTo>
                    <a:pt x="9825" y="3394"/>
                  </a:lnTo>
                  <a:lnTo>
                    <a:pt x="9822" y="2828"/>
                  </a:lnTo>
                  <a:lnTo>
                    <a:pt x="9836" y="2806"/>
                  </a:lnTo>
                  <a:lnTo>
                    <a:pt x="9847" y="2782"/>
                  </a:lnTo>
                  <a:lnTo>
                    <a:pt x="9853" y="2723"/>
                  </a:lnTo>
                  <a:lnTo>
                    <a:pt x="9859" y="2747"/>
                  </a:lnTo>
                  <a:lnTo>
                    <a:pt x="9871" y="2771"/>
                  </a:lnTo>
                  <a:lnTo>
                    <a:pt x="9871" y="3279"/>
                  </a:lnTo>
                  <a:lnTo>
                    <a:pt x="9882" y="3302"/>
                  </a:lnTo>
                  <a:lnTo>
                    <a:pt x="9894" y="3326"/>
                  </a:lnTo>
                  <a:lnTo>
                    <a:pt x="9894" y="3510"/>
                  </a:lnTo>
                  <a:lnTo>
                    <a:pt x="9906" y="3533"/>
                  </a:lnTo>
                  <a:lnTo>
                    <a:pt x="9917" y="3544"/>
                  </a:lnTo>
                  <a:lnTo>
                    <a:pt x="9951" y="3544"/>
                  </a:lnTo>
                  <a:lnTo>
                    <a:pt x="9963" y="3533"/>
                  </a:lnTo>
                  <a:lnTo>
                    <a:pt x="9975" y="3522"/>
                  </a:lnTo>
                  <a:lnTo>
                    <a:pt x="9973" y="3474"/>
                  </a:lnTo>
                  <a:lnTo>
                    <a:pt x="9986" y="3452"/>
                  </a:lnTo>
                  <a:lnTo>
                    <a:pt x="9998" y="3429"/>
                  </a:lnTo>
                  <a:lnTo>
                    <a:pt x="9996" y="3405"/>
                  </a:lnTo>
                  <a:lnTo>
                    <a:pt x="10010" y="3383"/>
                  </a:lnTo>
                  <a:lnTo>
                    <a:pt x="10021" y="3371"/>
                  </a:lnTo>
                  <a:lnTo>
                    <a:pt x="10025" y="3366"/>
                  </a:lnTo>
                  <a:lnTo>
                    <a:pt x="10026" y="3363"/>
                  </a:lnTo>
                  <a:lnTo>
                    <a:pt x="10028" y="3361"/>
                  </a:lnTo>
                  <a:lnTo>
                    <a:pt x="10033" y="3361"/>
                  </a:lnTo>
                  <a:lnTo>
                    <a:pt x="10042" y="3359"/>
                  </a:lnTo>
                  <a:lnTo>
                    <a:pt x="10055" y="3359"/>
                  </a:lnTo>
                  <a:lnTo>
                    <a:pt x="10071" y="3359"/>
                  </a:lnTo>
                  <a:lnTo>
                    <a:pt x="10081" y="3361"/>
                  </a:lnTo>
                  <a:lnTo>
                    <a:pt x="10085" y="3362"/>
                  </a:lnTo>
                  <a:lnTo>
                    <a:pt x="10087" y="3363"/>
                  </a:lnTo>
                  <a:lnTo>
                    <a:pt x="10087" y="3364"/>
                  </a:lnTo>
                  <a:lnTo>
                    <a:pt x="10086" y="3366"/>
                  </a:lnTo>
                  <a:lnTo>
                    <a:pt x="10087" y="3368"/>
                  </a:lnTo>
                  <a:lnTo>
                    <a:pt x="10090" y="3371"/>
                  </a:lnTo>
                  <a:lnTo>
                    <a:pt x="10102" y="3383"/>
                  </a:lnTo>
                  <a:lnTo>
                    <a:pt x="10114" y="3394"/>
                  </a:lnTo>
                  <a:lnTo>
                    <a:pt x="10159" y="3394"/>
                  </a:lnTo>
                  <a:lnTo>
                    <a:pt x="10171" y="3383"/>
                  </a:lnTo>
                  <a:lnTo>
                    <a:pt x="10176" y="2388"/>
                  </a:lnTo>
                  <a:lnTo>
                    <a:pt x="10183" y="2413"/>
                  </a:lnTo>
                  <a:lnTo>
                    <a:pt x="10194" y="2437"/>
                  </a:lnTo>
                  <a:lnTo>
                    <a:pt x="10194" y="2979"/>
                  </a:lnTo>
                  <a:lnTo>
                    <a:pt x="10206" y="2990"/>
                  </a:lnTo>
                  <a:lnTo>
                    <a:pt x="10218" y="3014"/>
                  </a:lnTo>
                  <a:lnTo>
                    <a:pt x="10218" y="3359"/>
                  </a:lnTo>
                  <a:lnTo>
                    <a:pt x="10229" y="3383"/>
                  </a:lnTo>
                  <a:lnTo>
                    <a:pt x="10229" y="3475"/>
                  </a:lnTo>
                  <a:lnTo>
                    <a:pt x="10240" y="3498"/>
                  </a:lnTo>
                  <a:lnTo>
                    <a:pt x="10252" y="3510"/>
                  </a:lnTo>
                  <a:lnTo>
                    <a:pt x="10287" y="3510"/>
                  </a:lnTo>
                  <a:lnTo>
                    <a:pt x="10298" y="3498"/>
                  </a:lnTo>
                  <a:lnTo>
                    <a:pt x="10310" y="3475"/>
                  </a:lnTo>
                  <a:lnTo>
                    <a:pt x="10322" y="3463"/>
                  </a:lnTo>
                  <a:lnTo>
                    <a:pt x="10318" y="3417"/>
                  </a:lnTo>
                  <a:lnTo>
                    <a:pt x="10332" y="3394"/>
                  </a:lnTo>
                  <a:lnTo>
                    <a:pt x="10344" y="3371"/>
                  </a:lnTo>
                  <a:lnTo>
                    <a:pt x="10345" y="3346"/>
                  </a:lnTo>
                  <a:lnTo>
                    <a:pt x="10379" y="3359"/>
                  </a:lnTo>
                  <a:lnTo>
                    <a:pt x="10403" y="3357"/>
                  </a:lnTo>
                  <a:lnTo>
                    <a:pt x="10425" y="3371"/>
                  </a:lnTo>
                  <a:lnTo>
                    <a:pt x="10436" y="3383"/>
                  </a:lnTo>
                  <a:lnTo>
                    <a:pt x="10448" y="3406"/>
                  </a:lnTo>
                  <a:lnTo>
                    <a:pt x="10459" y="3418"/>
                  </a:lnTo>
                  <a:lnTo>
                    <a:pt x="10494" y="3418"/>
                  </a:lnTo>
                  <a:lnTo>
                    <a:pt x="10492" y="3392"/>
                  </a:lnTo>
                  <a:lnTo>
                    <a:pt x="10506" y="3383"/>
                  </a:lnTo>
                  <a:lnTo>
                    <a:pt x="10506" y="3322"/>
                  </a:lnTo>
                  <a:lnTo>
                    <a:pt x="10506" y="3262"/>
                  </a:lnTo>
                  <a:lnTo>
                    <a:pt x="10506" y="3201"/>
                  </a:lnTo>
                  <a:lnTo>
                    <a:pt x="10506" y="3140"/>
                  </a:lnTo>
                  <a:lnTo>
                    <a:pt x="10506" y="3079"/>
                  </a:lnTo>
                  <a:lnTo>
                    <a:pt x="10506" y="3019"/>
                  </a:lnTo>
                  <a:lnTo>
                    <a:pt x="10506" y="2958"/>
                  </a:lnTo>
                  <a:lnTo>
                    <a:pt x="10506" y="2898"/>
                  </a:lnTo>
                  <a:lnTo>
                    <a:pt x="10506" y="2867"/>
                  </a:lnTo>
                  <a:lnTo>
                    <a:pt x="10506" y="2838"/>
                  </a:lnTo>
                  <a:lnTo>
                    <a:pt x="10506" y="2807"/>
                  </a:lnTo>
                  <a:lnTo>
                    <a:pt x="10506" y="2777"/>
                  </a:lnTo>
                  <a:lnTo>
                    <a:pt x="10506" y="2746"/>
                  </a:lnTo>
                  <a:lnTo>
                    <a:pt x="10506" y="2717"/>
                  </a:lnTo>
                  <a:lnTo>
                    <a:pt x="10506" y="2686"/>
                  </a:lnTo>
                  <a:lnTo>
                    <a:pt x="10506" y="2655"/>
                  </a:lnTo>
                  <a:lnTo>
                    <a:pt x="10506" y="2623"/>
                  </a:lnTo>
                  <a:lnTo>
                    <a:pt x="10506" y="2591"/>
                  </a:lnTo>
                  <a:lnTo>
                    <a:pt x="10506" y="2561"/>
                  </a:lnTo>
                  <a:lnTo>
                    <a:pt x="10506" y="2529"/>
                  </a:lnTo>
                  <a:lnTo>
                    <a:pt x="10504" y="2490"/>
                  </a:lnTo>
                  <a:lnTo>
                    <a:pt x="10503" y="2461"/>
                  </a:lnTo>
                  <a:lnTo>
                    <a:pt x="10503" y="2455"/>
                  </a:lnTo>
                  <a:lnTo>
                    <a:pt x="10504" y="2449"/>
                  </a:lnTo>
                  <a:lnTo>
                    <a:pt x="10506" y="2444"/>
                  </a:lnTo>
                  <a:lnTo>
                    <a:pt x="10509" y="2440"/>
                  </a:lnTo>
                  <a:lnTo>
                    <a:pt x="10512" y="2436"/>
                  </a:lnTo>
                  <a:lnTo>
                    <a:pt x="10517" y="2431"/>
                  </a:lnTo>
                  <a:lnTo>
                    <a:pt x="10522" y="2428"/>
                  </a:lnTo>
                  <a:lnTo>
                    <a:pt x="10529" y="2425"/>
                  </a:lnTo>
                  <a:lnTo>
                    <a:pt x="10529" y="3118"/>
                  </a:lnTo>
                  <a:lnTo>
                    <a:pt x="10540" y="3140"/>
                  </a:lnTo>
                  <a:lnTo>
                    <a:pt x="10540" y="3418"/>
                  </a:lnTo>
                  <a:lnTo>
                    <a:pt x="10553" y="3428"/>
                  </a:lnTo>
                  <a:lnTo>
                    <a:pt x="10552" y="3452"/>
                  </a:lnTo>
                  <a:lnTo>
                    <a:pt x="10563" y="3475"/>
                  </a:lnTo>
                  <a:lnTo>
                    <a:pt x="10563" y="3522"/>
                  </a:lnTo>
                  <a:lnTo>
                    <a:pt x="10575" y="3544"/>
                  </a:lnTo>
                  <a:lnTo>
                    <a:pt x="10587" y="3556"/>
                  </a:lnTo>
                  <a:lnTo>
                    <a:pt x="10598" y="3567"/>
                  </a:lnTo>
                  <a:lnTo>
                    <a:pt x="10622" y="3567"/>
                  </a:lnTo>
                  <a:lnTo>
                    <a:pt x="10632" y="3556"/>
                  </a:lnTo>
                  <a:lnTo>
                    <a:pt x="10630" y="3509"/>
                  </a:lnTo>
                  <a:lnTo>
                    <a:pt x="10644" y="3487"/>
                  </a:lnTo>
                  <a:lnTo>
                    <a:pt x="10656" y="3463"/>
                  </a:lnTo>
                  <a:lnTo>
                    <a:pt x="10654" y="3438"/>
                  </a:lnTo>
                  <a:lnTo>
                    <a:pt x="10667" y="3429"/>
                  </a:lnTo>
                  <a:lnTo>
                    <a:pt x="10665" y="3404"/>
                  </a:lnTo>
                  <a:lnTo>
                    <a:pt x="10679" y="3394"/>
                  </a:lnTo>
                  <a:lnTo>
                    <a:pt x="10679" y="3359"/>
                  </a:lnTo>
                  <a:lnTo>
                    <a:pt x="10715" y="3357"/>
                  </a:lnTo>
                  <a:lnTo>
                    <a:pt x="10736" y="3371"/>
                  </a:lnTo>
                  <a:lnTo>
                    <a:pt x="10748" y="3383"/>
                  </a:lnTo>
                  <a:lnTo>
                    <a:pt x="10771" y="3394"/>
                  </a:lnTo>
                  <a:lnTo>
                    <a:pt x="10818" y="3394"/>
                  </a:lnTo>
                  <a:lnTo>
                    <a:pt x="10830" y="3383"/>
                  </a:lnTo>
                  <a:lnTo>
                    <a:pt x="10840" y="3371"/>
                  </a:lnTo>
                  <a:lnTo>
                    <a:pt x="10838" y="3278"/>
                  </a:lnTo>
                  <a:lnTo>
                    <a:pt x="10852" y="3256"/>
                  </a:lnTo>
                  <a:lnTo>
                    <a:pt x="10852" y="3222"/>
                  </a:lnTo>
                  <a:lnTo>
                    <a:pt x="10838" y="3209"/>
                  </a:lnTo>
                  <a:lnTo>
                    <a:pt x="10852" y="3198"/>
                  </a:lnTo>
                  <a:lnTo>
                    <a:pt x="10852" y="3152"/>
                  </a:lnTo>
                  <a:lnTo>
                    <a:pt x="10837" y="3141"/>
                  </a:lnTo>
                  <a:lnTo>
                    <a:pt x="10852" y="3118"/>
                  </a:lnTo>
                  <a:lnTo>
                    <a:pt x="10852" y="3071"/>
                  </a:lnTo>
                  <a:lnTo>
                    <a:pt x="10838" y="3058"/>
                  </a:lnTo>
                  <a:lnTo>
                    <a:pt x="10852" y="3048"/>
                  </a:lnTo>
                  <a:lnTo>
                    <a:pt x="10852" y="3002"/>
                  </a:lnTo>
                  <a:lnTo>
                    <a:pt x="10837" y="2990"/>
                  </a:lnTo>
                  <a:lnTo>
                    <a:pt x="10852" y="2967"/>
                  </a:lnTo>
                  <a:lnTo>
                    <a:pt x="10852" y="2921"/>
                  </a:lnTo>
                  <a:lnTo>
                    <a:pt x="10837" y="2910"/>
                  </a:lnTo>
                  <a:lnTo>
                    <a:pt x="10852" y="2886"/>
                  </a:lnTo>
                  <a:lnTo>
                    <a:pt x="10852" y="2841"/>
                  </a:lnTo>
                  <a:lnTo>
                    <a:pt x="10838" y="2828"/>
                  </a:lnTo>
                  <a:lnTo>
                    <a:pt x="10852" y="2817"/>
                  </a:lnTo>
                  <a:lnTo>
                    <a:pt x="10852" y="2771"/>
                  </a:lnTo>
                  <a:lnTo>
                    <a:pt x="10837" y="2759"/>
                  </a:lnTo>
                  <a:lnTo>
                    <a:pt x="10852" y="2737"/>
                  </a:lnTo>
                  <a:lnTo>
                    <a:pt x="10852" y="2690"/>
                  </a:lnTo>
                  <a:lnTo>
                    <a:pt x="10838" y="2677"/>
                  </a:lnTo>
                  <a:lnTo>
                    <a:pt x="10852" y="2667"/>
                  </a:lnTo>
                  <a:lnTo>
                    <a:pt x="10852" y="2621"/>
                  </a:lnTo>
                  <a:lnTo>
                    <a:pt x="10837" y="2610"/>
                  </a:lnTo>
                  <a:lnTo>
                    <a:pt x="10852" y="2586"/>
                  </a:lnTo>
                  <a:lnTo>
                    <a:pt x="10864" y="2574"/>
                  </a:lnTo>
                  <a:lnTo>
                    <a:pt x="10864" y="3222"/>
                  </a:lnTo>
                  <a:lnTo>
                    <a:pt x="10875" y="3244"/>
                  </a:lnTo>
                  <a:lnTo>
                    <a:pt x="10887" y="3267"/>
                  </a:lnTo>
                  <a:lnTo>
                    <a:pt x="10887" y="3487"/>
                  </a:lnTo>
                  <a:lnTo>
                    <a:pt x="10899" y="3498"/>
                  </a:lnTo>
                  <a:lnTo>
                    <a:pt x="10910" y="3522"/>
                  </a:lnTo>
                  <a:lnTo>
                    <a:pt x="10933" y="3533"/>
                  </a:lnTo>
                  <a:lnTo>
                    <a:pt x="10944" y="3533"/>
                  </a:lnTo>
                  <a:lnTo>
                    <a:pt x="10956" y="3522"/>
                  </a:lnTo>
                  <a:lnTo>
                    <a:pt x="10968" y="3510"/>
                  </a:lnTo>
                  <a:lnTo>
                    <a:pt x="10965" y="3485"/>
                  </a:lnTo>
                  <a:lnTo>
                    <a:pt x="10979" y="3475"/>
                  </a:lnTo>
                  <a:lnTo>
                    <a:pt x="10977" y="3450"/>
                  </a:lnTo>
                  <a:lnTo>
                    <a:pt x="10991" y="3440"/>
                  </a:lnTo>
                  <a:lnTo>
                    <a:pt x="10989" y="3393"/>
                  </a:lnTo>
                  <a:lnTo>
                    <a:pt x="11003" y="3371"/>
                  </a:lnTo>
                  <a:lnTo>
                    <a:pt x="11014" y="3359"/>
                  </a:lnTo>
                  <a:lnTo>
                    <a:pt x="11027" y="3346"/>
                  </a:lnTo>
                  <a:lnTo>
                    <a:pt x="11036" y="3359"/>
                  </a:lnTo>
                  <a:lnTo>
                    <a:pt x="11073" y="3357"/>
                  </a:lnTo>
                  <a:lnTo>
                    <a:pt x="11095" y="3371"/>
                  </a:lnTo>
                  <a:lnTo>
                    <a:pt x="11106" y="3394"/>
                  </a:lnTo>
                  <a:lnTo>
                    <a:pt x="11118" y="3406"/>
                  </a:lnTo>
                  <a:lnTo>
                    <a:pt x="11130" y="3418"/>
                  </a:lnTo>
                  <a:lnTo>
                    <a:pt x="11152" y="3418"/>
                  </a:lnTo>
                  <a:lnTo>
                    <a:pt x="11164" y="3406"/>
                  </a:lnTo>
                  <a:lnTo>
                    <a:pt x="11166" y="2354"/>
                  </a:lnTo>
                  <a:lnTo>
                    <a:pt x="11175" y="2367"/>
                  </a:lnTo>
                  <a:lnTo>
                    <a:pt x="11187" y="2390"/>
                  </a:lnTo>
                  <a:lnTo>
                    <a:pt x="11187" y="3071"/>
                  </a:lnTo>
                  <a:lnTo>
                    <a:pt x="11199" y="3083"/>
                  </a:lnTo>
                  <a:lnTo>
                    <a:pt x="11210" y="3106"/>
                  </a:lnTo>
                  <a:lnTo>
                    <a:pt x="11210" y="3429"/>
                  </a:lnTo>
                  <a:lnTo>
                    <a:pt x="11222" y="3452"/>
                  </a:lnTo>
                  <a:lnTo>
                    <a:pt x="11222" y="3522"/>
                  </a:lnTo>
                  <a:lnTo>
                    <a:pt x="11233" y="3544"/>
                  </a:lnTo>
                  <a:lnTo>
                    <a:pt x="11268" y="3544"/>
                  </a:lnTo>
                  <a:lnTo>
                    <a:pt x="11279" y="3533"/>
                  </a:lnTo>
                  <a:lnTo>
                    <a:pt x="11291" y="3510"/>
                  </a:lnTo>
                  <a:lnTo>
                    <a:pt x="11289" y="3462"/>
                  </a:lnTo>
                  <a:lnTo>
                    <a:pt x="11303" y="3440"/>
                  </a:lnTo>
                  <a:lnTo>
                    <a:pt x="11314" y="3429"/>
                  </a:lnTo>
                  <a:lnTo>
                    <a:pt x="11326" y="3406"/>
                  </a:lnTo>
                  <a:lnTo>
                    <a:pt x="11337" y="3383"/>
                  </a:lnTo>
                  <a:lnTo>
                    <a:pt x="11338" y="3335"/>
                  </a:lnTo>
                  <a:lnTo>
                    <a:pt x="11372" y="3348"/>
                  </a:lnTo>
                  <a:lnTo>
                    <a:pt x="11383" y="3359"/>
                  </a:lnTo>
                  <a:lnTo>
                    <a:pt x="11430" y="3359"/>
                  </a:lnTo>
                  <a:lnTo>
                    <a:pt x="11430" y="3383"/>
                  </a:lnTo>
                  <a:lnTo>
                    <a:pt x="11441" y="3406"/>
                  </a:lnTo>
                  <a:lnTo>
                    <a:pt x="11452" y="3418"/>
                  </a:lnTo>
                  <a:lnTo>
                    <a:pt x="11476" y="3418"/>
                  </a:lnTo>
                  <a:lnTo>
                    <a:pt x="11487" y="3406"/>
                  </a:lnTo>
                  <a:lnTo>
                    <a:pt x="11485" y="2539"/>
                  </a:lnTo>
                  <a:lnTo>
                    <a:pt x="11499" y="2517"/>
                  </a:lnTo>
                  <a:lnTo>
                    <a:pt x="11511" y="2506"/>
                  </a:lnTo>
                  <a:lnTo>
                    <a:pt x="11511" y="2979"/>
                  </a:lnTo>
                  <a:lnTo>
                    <a:pt x="11522" y="2990"/>
                  </a:lnTo>
                  <a:lnTo>
                    <a:pt x="11533" y="3014"/>
                  </a:lnTo>
                  <a:lnTo>
                    <a:pt x="11533" y="3418"/>
                  </a:lnTo>
                  <a:lnTo>
                    <a:pt x="11545" y="3440"/>
                  </a:lnTo>
                  <a:lnTo>
                    <a:pt x="11545" y="3556"/>
                  </a:lnTo>
                  <a:lnTo>
                    <a:pt x="11556" y="3567"/>
                  </a:lnTo>
                  <a:lnTo>
                    <a:pt x="11591" y="3567"/>
                  </a:lnTo>
                  <a:lnTo>
                    <a:pt x="11603" y="3556"/>
                  </a:lnTo>
                  <a:lnTo>
                    <a:pt x="11615" y="3544"/>
                  </a:lnTo>
                  <a:lnTo>
                    <a:pt x="11611" y="3509"/>
                  </a:lnTo>
                  <a:lnTo>
                    <a:pt x="11626" y="3487"/>
                  </a:lnTo>
                  <a:lnTo>
                    <a:pt x="11637" y="3463"/>
                  </a:lnTo>
                  <a:lnTo>
                    <a:pt x="11635" y="3417"/>
                  </a:lnTo>
                  <a:lnTo>
                    <a:pt x="11648" y="3394"/>
                  </a:lnTo>
                  <a:lnTo>
                    <a:pt x="11646" y="3369"/>
                  </a:lnTo>
                  <a:lnTo>
                    <a:pt x="11660" y="3359"/>
                  </a:lnTo>
                  <a:lnTo>
                    <a:pt x="11661" y="3335"/>
                  </a:lnTo>
                  <a:lnTo>
                    <a:pt x="11695" y="3348"/>
                  </a:lnTo>
                  <a:lnTo>
                    <a:pt x="11707" y="3359"/>
                  </a:lnTo>
                  <a:lnTo>
                    <a:pt x="11730" y="3371"/>
                  </a:lnTo>
                  <a:lnTo>
                    <a:pt x="11741" y="3383"/>
                  </a:lnTo>
                  <a:lnTo>
                    <a:pt x="11752" y="3394"/>
                  </a:lnTo>
                  <a:lnTo>
                    <a:pt x="11799" y="3394"/>
                  </a:lnTo>
                  <a:lnTo>
                    <a:pt x="11811" y="3371"/>
                  </a:lnTo>
                  <a:lnTo>
                    <a:pt x="11808" y="3278"/>
                  </a:lnTo>
                  <a:lnTo>
                    <a:pt x="11822" y="3256"/>
                  </a:lnTo>
                  <a:lnTo>
                    <a:pt x="11822" y="2690"/>
                  </a:lnTo>
                  <a:lnTo>
                    <a:pt x="11845" y="2690"/>
                  </a:lnTo>
                  <a:lnTo>
                    <a:pt x="11845" y="3267"/>
                  </a:lnTo>
                  <a:lnTo>
                    <a:pt x="11856" y="3291"/>
                  </a:lnTo>
                  <a:lnTo>
                    <a:pt x="11856" y="3314"/>
                  </a:lnTo>
                  <a:lnTo>
                    <a:pt x="11868" y="3337"/>
                  </a:lnTo>
                  <a:lnTo>
                    <a:pt x="11868" y="3544"/>
                  </a:lnTo>
                  <a:lnTo>
                    <a:pt x="11880" y="3556"/>
                  </a:lnTo>
                  <a:lnTo>
                    <a:pt x="11891" y="3567"/>
                  </a:lnTo>
                  <a:lnTo>
                    <a:pt x="11926" y="3567"/>
                  </a:lnTo>
                  <a:lnTo>
                    <a:pt x="11937" y="3556"/>
                  </a:lnTo>
                  <a:lnTo>
                    <a:pt x="11949" y="3533"/>
                  </a:lnTo>
                  <a:lnTo>
                    <a:pt x="11960" y="3510"/>
                  </a:lnTo>
                  <a:lnTo>
                    <a:pt x="11958" y="3440"/>
                  </a:lnTo>
                  <a:lnTo>
                    <a:pt x="11972" y="3418"/>
                  </a:lnTo>
                  <a:lnTo>
                    <a:pt x="11970" y="3393"/>
                  </a:lnTo>
                  <a:lnTo>
                    <a:pt x="11984" y="3371"/>
                  </a:lnTo>
                  <a:lnTo>
                    <a:pt x="11995" y="3348"/>
                  </a:lnTo>
                  <a:lnTo>
                    <a:pt x="12007" y="3348"/>
                  </a:lnTo>
                  <a:lnTo>
                    <a:pt x="12019" y="3359"/>
                  </a:lnTo>
                  <a:lnTo>
                    <a:pt x="12041" y="3371"/>
                  </a:lnTo>
                  <a:lnTo>
                    <a:pt x="12053" y="3383"/>
                  </a:lnTo>
                  <a:lnTo>
                    <a:pt x="12078" y="3381"/>
                  </a:lnTo>
                  <a:lnTo>
                    <a:pt x="12088" y="3394"/>
                  </a:lnTo>
                  <a:lnTo>
                    <a:pt x="12133" y="3394"/>
                  </a:lnTo>
                  <a:lnTo>
                    <a:pt x="12145" y="3383"/>
                  </a:lnTo>
                  <a:lnTo>
                    <a:pt x="12146" y="2573"/>
                  </a:lnTo>
                  <a:lnTo>
                    <a:pt x="12168" y="2586"/>
                  </a:lnTo>
                  <a:lnTo>
                    <a:pt x="12180" y="2610"/>
                  </a:lnTo>
                  <a:lnTo>
                    <a:pt x="12180" y="3187"/>
                  </a:lnTo>
                  <a:lnTo>
                    <a:pt x="12194" y="3197"/>
                  </a:lnTo>
                  <a:lnTo>
                    <a:pt x="12180" y="3244"/>
                  </a:lnTo>
                  <a:lnTo>
                    <a:pt x="12180" y="3256"/>
                  </a:lnTo>
                  <a:lnTo>
                    <a:pt x="12192" y="3279"/>
                  </a:lnTo>
                  <a:lnTo>
                    <a:pt x="12192" y="3302"/>
                  </a:lnTo>
                  <a:lnTo>
                    <a:pt x="12192" y="3348"/>
                  </a:lnTo>
                  <a:lnTo>
                    <a:pt x="12194" y="3372"/>
                  </a:lnTo>
                  <a:lnTo>
                    <a:pt x="12180" y="3394"/>
                  </a:lnTo>
                  <a:lnTo>
                    <a:pt x="12180" y="3406"/>
                  </a:lnTo>
                  <a:lnTo>
                    <a:pt x="12192" y="3429"/>
                  </a:lnTo>
                  <a:lnTo>
                    <a:pt x="12192" y="3452"/>
                  </a:lnTo>
                  <a:lnTo>
                    <a:pt x="12203" y="3475"/>
                  </a:lnTo>
                  <a:lnTo>
                    <a:pt x="12203" y="3533"/>
                  </a:lnTo>
                  <a:lnTo>
                    <a:pt x="12215" y="3544"/>
                  </a:lnTo>
                  <a:lnTo>
                    <a:pt x="12215" y="3567"/>
                  </a:lnTo>
                  <a:lnTo>
                    <a:pt x="12227" y="3579"/>
                  </a:lnTo>
                  <a:lnTo>
                    <a:pt x="12272" y="3579"/>
                  </a:lnTo>
                  <a:lnTo>
                    <a:pt x="12284" y="3567"/>
                  </a:lnTo>
                  <a:lnTo>
                    <a:pt x="12282" y="3486"/>
                  </a:lnTo>
                  <a:lnTo>
                    <a:pt x="12295" y="3463"/>
                  </a:lnTo>
                  <a:lnTo>
                    <a:pt x="12293" y="3428"/>
                  </a:lnTo>
                  <a:lnTo>
                    <a:pt x="12307" y="3406"/>
                  </a:lnTo>
                  <a:lnTo>
                    <a:pt x="12319" y="3383"/>
                  </a:lnTo>
                  <a:lnTo>
                    <a:pt x="12319" y="3359"/>
                  </a:lnTo>
                  <a:lnTo>
                    <a:pt x="12365" y="3357"/>
                  </a:lnTo>
                  <a:lnTo>
                    <a:pt x="12388" y="3371"/>
                  </a:lnTo>
                  <a:lnTo>
                    <a:pt x="12399" y="3383"/>
                  </a:lnTo>
                  <a:lnTo>
                    <a:pt x="12411" y="3394"/>
                  </a:lnTo>
                  <a:lnTo>
                    <a:pt x="12423" y="3418"/>
                  </a:lnTo>
                  <a:lnTo>
                    <a:pt x="12445" y="3418"/>
                  </a:lnTo>
                  <a:lnTo>
                    <a:pt x="12457" y="3406"/>
                  </a:lnTo>
                  <a:lnTo>
                    <a:pt x="12455" y="3381"/>
                  </a:lnTo>
                  <a:lnTo>
                    <a:pt x="12468" y="3371"/>
                  </a:lnTo>
                  <a:lnTo>
                    <a:pt x="12480" y="3359"/>
                  </a:lnTo>
                  <a:lnTo>
                    <a:pt x="12478" y="3336"/>
                  </a:lnTo>
                  <a:lnTo>
                    <a:pt x="12492" y="3314"/>
                  </a:lnTo>
                  <a:lnTo>
                    <a:pt x="12492" y="3302"/>
                  </a:lnTo>
                  <a:lnTo>
                    <a:pt x="12477" y="3289"/>
                  </a:lnTo>
                  <a:lnTo>
                    <a:pt x="12492" y="3279"/>
                  </a:lnTo>
                  <a:lnTo>
                    <a:pt x="12492" y="3256"/>
                  </a:lnTo>
                  <a:lnTo>
                    <a:pt x="12477" y="3243"/>
                  </a:lnTo>
                  <a:lnTo>
                    <a:pt x="12492" y="3233"/>
                  </a:lnTo>
                  <a:lnTo>
                    <a:pt x="12492" y="3222"/>
                  </a:lnTo>
                  <a:lnTo>
                    <a:pt x="12477" y="3209"/>
                  </a:lnTo>
                  <a:lnTo>
                    <a:pt x="12492" y="3198"/>
                  </a:lnTo>
                  <a:lnTo>
                    <a:pt x="12492" y="3187"/>
                  </a:lnTo>
                  <a:lnTo>
                    <a:pt x="12477" y="3174"/>
                  </a:lnTo>
                  <a:lnTo>
                    <a:pt x="12492" y="3163"/>
                  </a:lnTo>
                  <a:lnTo>
                    <a:pt x="12492" y="3140"/>
                  </a:lnTo>
                  <a:lnTo>
                    <a:pt x="12492" y="3129"/>
                  </a:lnTo>
                  <a:lnTo>
                    <a:pt x="12492" y="3106"/>
                  </a:lnTo>
                  <a:lnTo>
                    <a:pt x="12477" y="3093"/>
                  </a:lnTo>
                  <a:lnTo>
                    <a:pt x="12492" y="3083"/>
                  </a:lnTo>
                  <a:lnTo>
                    <a:pt x="12492" y="3059"/>
                  </a:lnTo>
                  <a:lnTo>
                    <a:pt x="12492" y="3048"/>
                  </a:lnTo>
                  <a:lnTo>
                    <a:pt x="12492" y="3025"/>
                  </a:lnTo>
                  <a:lnTo>
                    <a:pt x="12492" y="3014"/>
                  </a:lnTo>
                  <a:lnTo>
                    <a:pt x="12492" y="2990"/>
                  </a:lnTo>
                  <a:lnTo>
                    <a:pt x="12477" y="2978"/>
                  </a:lnTo>
                  <a:lnTo>
                    <a:pt x="12492" y="2967"/>
                  </a:lnTo>
                  <a:lnTo>
                    <a:pt x="12492" y="2955"/>
                  </a:lnTo>
                  <a:lnTo>
                    <a:pt x="12477" y="2943"/>
                  </a:lnTo>
                  <a:lnTo>
                    <a:pt x="12492" y="2933"/>
                  </a:lnTo>
                  <a:lnTo>
                    <a:pt x="12492" y="2910"/>
                  </a:lnTo>
                  <a:lnTo>
                    <a:pt x="12492" y="2898"/>
                  </a:lnTo>
                  <a:lnTo>
                    <a:pt x="12492" y="2875"/>
                  </a:lnTo>
                  <a:lnTo>
                    <a:pt x="12492" y="2863"/>
                  </a:lnTo>
                  <a:lnTo>
                    <a:pt x="12492" y="2841"/>
                  </a:lnTo>
                  <a:lnTo>
                    <a:pt x="12477" y="2828"/>
                  </a:lnTo>
                  <a:lnTo>
                    <a:pt x="12492" y="2817"/>
                  </a:lnTo>
                  <a:lnTo>
                    <a:pt x="12492" y="2806"/>
                  </a:lnTo>
                  <a:lnTo>
                    <a:pt x="12477" y="2793"/>
                  </a:lnTo>
                  <a:lnTo>
                    <a:pt x="12492" y="2782"/>
                  </a:lnTo>
                  <a:lnTo>
                    <a:pt x="12492" y="2759"/>
                  </a:lnTo>
                  <a:lnTo>
                    <a:pt x="12492" y="2747"/>
                  </a:lnTo>
                  <a:lnTo>
                    <a:pt x="12503" y="2725"/>
                  </a:lnTo>
                  <a:lnTo>
                    <a:pt x="12503" y="3314"/>
                  </a:lnTo>
                  <a:lnTo>
                    <a:pt x="12515" y="3326"/>
                  </a:lnTo>
                  <a:lnTo>
                    <a:pt x="12527" y="3348"/>
                  </a:lnTo>
                  <a:lnTo>
                    <a:pt x="12527" y="3498"/>
                  </a:lnTo>
                  <a:lnTo>
                    <a:pt x="12537" y="3510"/>
                  </a:lnTo>
                  <a:lnTo>
                    <a:pt x="12584" y="3510"/>
                  </a:lnTo>
                  <a:lnTo>
                    <a:pt x="12596" y="3498"/>
                  </a:lnTo>
                  <a:lnTo>
                    <a:pt x="12607" y="3475"/>
                  </a:lnTo>
                  <a:lnTo>
                    <a:pt x="12605" y="3450"/>
                  </a:lnTo>
                  <a:lnTo>
                    <a:pt x="12619" y="3440"/>
                  </a:lnTo>
                  <a:lnTo>
                    <a:pt x="12616" y="3417"/>
                  </a:lnTo>
                  <a:lnTo>
                    <a:pt x="12630" y="3394"/>
                  </a:lnTo>
                  <a:lnTo>
                    <a:pt x="12629" y="3369"/>
                  </a:lnTo>
                  <a:lnTo>
                    <a:pt x="12641" y="3359"/>
                  </a:lnTo>
                  <a:lnTo>
                    <a:pt x="12653" y="3337"/>
                  </a:lnTo>
                  <a:lnTo>
                    <a:pt x="12666" y="3322"/>
                  </a:lnTo>
                  <a:lnTo>
                    <a:pt x="12676" y="3337"/>
                  </a:lnTo>
                  <a:lnTo>
                    <a:pt x="12688" y="3348"/>
                  </a:lnTo>
                  <a:lnTo>
                    <a:pt x="12700" y="3359"/>
                  </a:lnTo>
                  <a:lnTo>
                    <a:pt x="12745" y="3359"/>
                  </a:lnTo>
                  <a:lnTo>
                    <a:pt x="12745" y="3383"/>
                  </a:lnTo>
                  <a:lnTo>
                    <a:pt x="12757" y="3394"/>
                  </a:lnTo>
                  <a:lnTo>
                    <a:pt x="12792" y="3394"/>
                  </a:lnTo>
                  <a:lnTo>
                    <a:pt x="12804" y="3383"/>
                  </a:lnTo>
                  <a:lnTo>
                    <a:pt x="12804" y="2367"/>
                  </a:lnTo>
                  <a:lnTo>
                    <a:pt x="12827" y="2367"/>
                  </a:lnTo>
                  <a:lnTo>
                    <a:pt x="12827" y="3048"/>
                  </a:lnTo>
                  <a:lnTo>
                    <a:pt x="12838" y="3071"/>
                  </a:lnTo>
                  <a:lnTo>
                    <a:pt x="12849" y="3094"/>
                  </a:lnTo>
                  <a:lnTo>
                    <a:pt x="12849" y="3406"/>
                  </a:lnTo>
                  <a:lnTo>
                    <a:pt x="12861" y="3429"/>
                  </a:lnTo>
                  <a:lnTo>
                    <a:pt x="12861" y="3533"/>
                  </a:lnTo>
                  <a:lnTo>
                    <a:pt x="12873" y="3544"/>
                  </a:lnTo>
                  <a:lnTo>
                    <a:pt x="12884" y="3556"/>
                  </a:lnTo>
                  <a:lnTo>
                    <a:pt x="12919" y="3556"/>
                  </a:lnTo>
                  <a:lnTo>
                    <a:pt x="12930" y="3544"/>
                  </a:lnTo>
                  <a:lnTo>
                    <a:pt x="12928" y="3521"/>
                  </a:lnTo>
                  <a:lnTo>
                    <a:pt x="12941" y="3498"/>
                  </a:lnTo>
                  <a:lnTo>
                    <a:pt x="12953" y="3487"/>
                  </a:lnTo>
                  <a:lnTo>
                    <a:pt x="12951" y="3440"/>
                  </a:lnTo>
                  <a:lnTo>
                    <a:pt x="12965" y="3418"/>
                  </a:lnTo>
                  <a:lnTo>
                    <a:pt x="12963" y="3393"/>
                  </a:lnTo>
                  <a:lnTo>
                    <a:pt x="12976" y="3371"/>
                  </a:lnTo>
                  <a:lnTo>
                    <a:pt x="12976" y="3347"/>
                  </a:lnTo>
                  <a:lnTo>
                    <a:pt x="13023" y="3359"/>
                  </a:lnTo>
                  <a:lnTo>
                    <a:pt x="13069" y="3359"/>
                  </a:lnTo>
                  <a:lnTo>
                    <a:pt x="13069" y="3383"/>
                  </a:lnTo>
                  <a:lnTo>
                    <a:pt x="13080" y="3394"/>
                  </a:lnTo>
                  <a:lnTo>
                    <a:pt x="13115" y="3394"/>
                  </a:lnTo>
                  <a:lnTo>
                    <a:pt x="13127" y="3371"/>
                  </a:lnTo>
                  <a:lnTo>
                    <a:pt x="13138" y="3359"/>
                  </a:lnTo>
                  <a:lnTo>
                    <a:pt x="13138" y="2725"/>
                  </a:lnTo>
                  <a:lnTo>
                    <a:pt x="13161" y="2725"/>
                  </a:lnTo>
                  <a:lnTo>
                    <a:pt x="13161" y="2759"/>
                  </a:lnTo>
                  <a:lnTo>
                    <a:pt x="13173" y="2782"/>
                  </a:lnTo>
                  <a:lnTo>
                    <a:pt x="13173" y="2806"/>
                  </a:lnTo>
                  <a:lnTo>
                    <a:pt x="13173" y="2817"/>
                  </a:lnTo>
                  <a:lnTo>
                    <a:pt x="13175" y="2841"/>
                  </a:lnTo>
                  <a:lnTo>
                    <a:pt x="13161" y="2863"/>
                  </a:lnTo>
                  <a:lnTo>
                    <a:pt x="13161" y="2875"/>
                  </a:lnTo>
                  <a:lnTo>
                    <a:pt x="13173" y="2898"/>
                  </a:lnTo>
                  <a:lnTo>
                    <a:pt x="13173" y="3337"/>
                  </a:lnTo>
                  <a:lnTo>
                    <a:pt x="13184" y="3359"/>
                  </a:lnTo>
                  <a:lnTo>
                    <a:pt x="13184" y="3475"/>
                  </a:lnTo>
                  <a:lnTo>
                    <a:pt x="13196" y="3487"/>
                  </a:lnTo>
                  <a:lnTo>
                    <a:pt x="13208" y="3510"/>
                  </a:lnTo>
                  <a:lnTo>
                    <a:pt x="13208" y="3544"/>
                  </a:lnTo>
                  <a:lnTo>
                    <a:pt x="13253" y="3544"/>
                  </a:lnTo>
                  <a:lnTo>
                    <a:pt x="13265" y="3533"/>
                  </a:lnTo>
                  <a:lnTo>
                    <a:pt x="13277" y="3522"/>
                  </a:lnTo>
                  <a:lnTo>
                    <a:pt x="13275" y="3474"/>
                  </a:lnTo>
                  <a:lnTo>
                    <a:pt x="13288" y="3452"/>
                  </a:lnTo>
                  <a:lnTo>
                    <a:pt x="13286" y="3417"/>
                  </a:lnTo>
                  <a:lnTo>
                    <a:pt x="13300" y="3394"/>
                  </a:lnTo>
                  <a:lnTo>
                    <a:pt x="13312" y="3371"/>
                  </a:lnTo>
                  <a:lnTo>
                    <a:pt x="13323" y="3359"/>
                  </a:lnTo>
                  <a:lnTo>
                    <a:pt x="13334" y="3359"/>
                  </a:lnTo>
                  <a:lnTo>
                    <a:pt x="13382" y="3357"/>
                  </a:lnTo>
                  <a:lnTo>
                    <a:pt x="13404" y="3371"/>
                  </a:lnTo>
                  <a:lnTo>
                    <a:pt x="13416" y="3382"/>
                  </a:lnTo>
                  <a:lnTo>
                    <a:pt x="13416" y="3406"/>
                  </a:lnTo>
                  <a:lnTo>
                    <a:pt x="13427" y="3418"/>
                  </a:lnTo>
                  <a:lnTo>
                    <a:pt x="13450" y="3418"/>
                  </a:lnTo>
                  <a:lnTo>
                    <a:pt x="13461" y="3406"/>
                  </a:lnTo>
                  <a:lnTo>
                    <a:pt x="13459" y="3105"/>
                  </a:lnTo>
                  <a:lnTo>
                    <a:pt x="13473" y="3083"/>
                  </a:lnTo>
                  <a:lnTo>
                    <a:pt x="13485" y="3059"/>
                  </a:lnTo>
                  <a:lnTo>
                    <a:pt x="13487" y="2804"/>
                  </a:lnTo>
                  <a:lnTo>
                    <a:pt x="13496" y="2817"/>
                  </a:lnTo>
                  <a:lnTo>
                    <a:pt x="13508" y="2841"/>
                  </a:lnTo>
                  <a:lnTo>
                    <a:pt x="13508" y="3256"/>
                  </a:lnTo>
                  <a:lnTo>
                    <a:pt x="13520" y="3279"/>
                  </a:lnTo>
                  <a:lnTo>
                    <a:pt x="13530" y="3302"/>
                  </a:lnTo>
                  <a:lnTo>
                    <a:pt x="13530" y="3463"/>
                  </a:lnTo>
                  <a:lnTo>
                    <a:pt x="13542" y="3475"/>
                  </a:lnTo>
                  <a:lnTo>
                    <a:pt x="13588" y="3475"/>
                  </a:lnTo>
                  <a:lnTo>
                    <a:pt x="13600" y="3452"/>
                  </a:lnTo>
                  <a:lnTo>
                    <a:pt x="13612" y="3429"/>
                  </a:lnTo>
                  <a:lnTo>
                    <a:pt x="13609" y="3405"/>
                  </a:lnTo>
                  <a:lnTo>
                    <a:pt x="13623" y="3383"/>
                  </a:lnTo>
                  <a:lnTo>
                    <a:pt x="13634" y="3359"/>
                  </a:lnTo>
                  <a:lnTo>
                    <a:pt x="13634" y="3326"/>
                  </a:lnTo>
                  <a:lnTo>
                    <a:pt x="13670" y="3322"/>
                  </a:lnTo>
                  <a:lnTo>
                    <a:pt x="13692" y="3337"/>
                  </a:lnTo>
                  <a:lnTo>
                    <a:pt x="13716" y="3348"/>
                  </a:lnTo>
                  <a:lnTo>
                    <a:pt x="13738" y="3348"/>
                  </a:lnTo>
                  <a:lnTo>
                    <a:pt x="13738" y="3394"/>
                  </a:lnTo>
                  <a:lnTo>
                    <a:pt x="13773" y="3394"/>
                  </a:lnTo>
                  <a:lnTo>
                    <a:pt x="13785" y="3383"/>
                  </a:lnTo>
                  <a:lnTo>
                    <a:pt x="13783" y="3209"/>
                  </a:lnTo>
                  <a:lnTo>
                    <a:pt x="13796" y="3187"/>
                  </a:lnTo>
                  <a:lnTo>
                    <a:pt x="13808" y="3175"/>
                  </a:lnTo>
                  <a:lnTo>
                    <a:pt x="13809" y="2792"/>
                  </a:lnTo>
                  <a:lnTo>
                    <a:pt x="13820" y="2806"/>
                  </a:lnTo>
                  <a:lnTo>
                    <a:pt x="13830" y="2829"/>
                  </a:lnTo>
                  <a:lnTo>
                    <a:pt x="13830" y="3291"/>
                  </a:lnTo>
                  <a:lnTo>
                    <a:pt x="13842" y="3314"/>
                  </a:lnTo>
                  <a:lnTo>
                    <a:pt x="13854" y="3337"/>
                  </a:lnTo>
                  <a:lnTo>
                    <a:pt x="13854" y="3533"/>
                  </a:lnTo>
                  <a:lnTo>
                    <a:pt x="13877" y="3533"/>
                  </a:lnTo>
                  <a:lnTo>
                    <a:pt x="13900" y="3522"/>
                  </a:lnTo>
                  <a:lnTo>
                    <a:pt x="13912" y="3510"/>
                  </a:lnTo>
                  <a:lnTo>
                    <a:pt x="13924" y="3498"/>
                  </a:lnTo>
                  <a:lnTo>
                    <a:pt x="13934" y="3487"/>
                  </a:lnTo>
                  <a:lnTo>
                    <a:pt x="13932" y="3428"/>
                  </a:lnTo>
                  <a:lnTo>
                    <a:pt x="13946" y="3406"/>
                  </a:lnTo>
                  <a:lnTo>
                    <a:pt x="13958" y="3383"/>
                  </a:lnTo>
                  <a:lnTo>
                    <a:pt x="13959" y="3335"/>
                  </a:lnTo>
                  <a:lnTo>
                    <a:pt x="13993" y="3348"/>
                  </a:lnTo>
                  <a:lnTo>
                    <a:pt x="14016" y="3359"/>
                  </a:lnTo>
                  <a:lnTo>
                    <a:pt x="14062" y="3359"/>
                  </a:lnTo>
                  <a:lnTo>
                    <a:pt x="14062" y="3383"/>
                  </a:lnTo>
                  <a:lnTo>
                    <a:pt x="14073" y="3406"/>
                  </a:lnTo>
                  <a:lnTo>
                    <a:pt x="14085" y="3418"/>
                  </a:lnTo>
                  <a:lnTo>
                    <a:pt x="14108" y="3418"/>
                  </a:lnTo>
                  <a:lnTo>
                    <a:pt x="14120" y="3394"/>
                  </a:lnTo>
                  <a:lnTo>
                    <a:pt x="14120" y="2551"/>
                  </a:lnTo>
                  <a:lnTo>
                    <a:pt x="14142" y="2551"/>
                  </a:lnTo>
                  <a:lnTo>
                    <a:pt x="14142" y="3326"/>
                  </a:lnTo>
                  <a:lnTo>
                    <a:pt x="14154" y="3348"/>
                  </a:lnTo>
                  <a:lnTo>
                    <a:pt x="14165" y="3371"/>
                  </a:lnTo>
                  <a:lnTo>
                    <a:pt x="14165" y="3544"/>
                  </a:lnTo>
                  <a:lnTo>
                    <a:pt x="14178" y="3555"/>
                  </a:lnTo>
                  <a:lnTo>
                    <a:pt x="14177" y="3579"/>
                  </a:lnTo>
                  <a:lnTo>
                    <a:pt x="14189" y="3591"/>
                  </a:lnTo>
                  <a:lnTo>
                    <a:pt x="14234" y="3591"/>
                  </a:lnTo>
                  <a:lnTo>
                    <a:pt x="14232" y="3555"/>
                  </a:lnTo>
                  <a:lnTo>
                    <a:pt x="14246" y="3533"/>
                  </a:lnTo>
                  <a:lnTo>
                    <a:pt x="14244" y="3486"/>
                  </a:lnTo>
                  <a:lnTo>
                    <a:pt x="14258" y="3463"/>
                  </a:lnTo>
                  <a:lnTo>
                    <a:pt x="14258" y="3440"/>
                  </a:lnTo>
                  <a:lnTo>
                    <a:pt x="14244" y="3428"/>
                  </a:lnTo>
                  <a:lnTo>
                    <a:pt x="14258" y="3418"/>
                  </a:lnTo>
                  <a:lnTo>
                    <a:pt x="14269" y="3394"/>
                  </a:lnTo>
                  <a:lnTo>
                    <a:pt x="14281" y="3383"/>
                  </a:lnTo>
                  <a:lnTo>
                    <a:pt x="14279" y="3357"/>
                  </a:lnTo>
                  <a:lnTo>
                    <a:pt x="14293" y="3348"/>
                  </a:lnTo>
                  <a:lnTo>
                    <a:pt x="14293" y="3323"/>
                  </a:lnTo>
                  <a:lnTo>
                    <a:pt x="14316" y="3337"/>
                  </a:lnTo>
                  <a:lnTo>
                    <a:pt x="14327" y="3348"/>
                  </a:lnTo>
                  <a:lnTo>
                    <a:pt x="14338" y="3359"/>
                  </a:lnTo>
                  <a:lnTo>
                    <a:pt x="14350" y="3371"/>
                  </a:lnTo>
                  <a:lnTo>
                    <a:pt x="14373" y="3383"/>
                  </a:lnTo>
                  <a:lnTo>
                    <a:pt x="14385" y="3394"/>
                  </a:lnTo>
                  <a:lnTo>
                    <a:pt x="14431" y="3394"/>
                  </a:lnTo>
                  <a:lnTo>
                    <a:pt x="14442" y="3383"/>
                  </a:lnTo>
                  <a:lnTo>
                    <a:pt x="14454" y="3359"/>
                  </a:lnTo>
                  <a:lnTo>
                    <a:pt x="14452" y="3334"/>
                  </a:lnTo>
                  <a:lnTo>
                    <a:pt x="14466" y="3326"/>
                  </a:lnTo>
                  <a:lnTo>
                    <a:pt x="14468" y="2631"/>
                  </a:lnTo>
                  <a:lnTo>
                    <a:pt x="14477" y="2643"/>
                  </a:lnTo>
                  <a:lnTo>
                    <a:pt x="14489" y="2667"/>
                  </a:lnTo>
                  <a:lnTo>
                    <a:pt x="14489" y="3279"/>
                  </a:lnTo>
                  <a:lnTo>
                    <a:pt x="14501" y="3302"/>
                  </a:lnTo>
                  <a:lnTo>
                    <a:pt x="14501" y="3510"/>
                  </a:lnTo>
                  <a:lnTo>
                    <a:pt x="14512" y="3522"/>
                  </a:lnTo>
                  <a:lnTo>
                    <a:pt x="14524" y="3533"/>
                  </a:lnTo>
                  <a:lnTo>
                    <a:pt x="14558" y="3533"/>
                  </a:lnTo>
                  <a:lnTo>
                    <a:pt x="14570" y="3522"/>
                  </a:lnTo>
                  <a:lnTo>
                    <a:pt x="14581" y="3498"/>
                  </a:lnTo>
                  <a:lnTo>
                    <a:pt x="14593" y="3487"/>
                  </a:lnTo>
                  <a:lnTo>
                    <a:pt x="14591" y="3451"/>
                  </a:lnTo>
                  <a:lnTo>
                    <a:pt x="14605" y="3429"/>
                  </a:lnTo>
                  <a:lnTo>
                    <a:pt x="14602" y="3404"/>
                  </a:lnTo>
                  <a:lnTo>
                    <a:pt x="14616" y="3394"/>
                  </a:lnTo>
                  <a:lnTo>
                    <a:pt x="14614" y="3369"/>
                  </a:lnTo>
                  <a:lnTo>
                    <a:pt x="14627" y="3359"/>
                  </a:lnTo>
                  <a:lnTo>
                    <a:pt x="14628" y="3335"/>
                  </a:lnTo>
                  <a:lnTo>
                    <a:pt x="14650" y="3348"/>
                  </a:lnTo>
                  <a:lnTo>
                    <a:pt x="14674" y="3359"/>
                  </a:lnTo>
                  <a:lnTo>
                    <a:pt x="14710" y="3357"/>
                  </a:lnTo>
                  <a:lnTo>
                    <a:pt x="14731" y="3371"/>
                  </a:lnTo>
                  <a:lnTo>
                    <a:pt x="14754" y="3383"/>
                  </a:lnTo>
                  <a:lnTo>
                    <a:pt x="14766" y="3383"/>
                  </a:lnTo>
                  <a:lnTo>
                    <a:pt x="14777" y="3371"/>
                  </a:lnTo>
                  <a:lnTo>
                    <a:pt x="14777" y="2367"/>
                  </a:lnTo>
                  <a:lnTo>
                    <a:pt x="14801" y="2367"/>
                  </a:lnTo>
                  <a:lnTo>
                    <a:pt x="14801" y="3048"/>
                  </a:lnTo>
                  <a:lnTo>
                    <a:pt x="14813" y="3071"/>
                  </a:lnTo>
                  <a:lnTo>
                    <a:pt x="14824" y="3094"/>
                  </a:lnTo>
                  <a:lnTo>
                    <a:pt x="14824" y="3406"/>
                  </a:lnTo>
                  <a:lnTo>
                    <a:pt x="14835" y="3429"/>
                  </a:lnTo>
                  <a:lnTo>
                    <a:pt x="14846" y="3452"/>
                  </a:lnTo>
                  <a:lnTo>
                    <a:pt x="14846" y="3510"/>
                  </a:lnTo>
                  <a:lnTo>
                    <a:pt x="14881" y="3510"/>
                  </a:lnTo>
                  <a:lnTo>
                    <a:pt x="14893" y="3498"/>
                  </a:lnTo>
                  <a:lnTo>
                    <a:pt x="14905" y="3487"/>
                  </a:lnTo>
                  <a:lnTo>
                    <a:pt x="14916" y="3475"/>
                  </a:lnTo>
                  <a:lnTo>
                    <a:pt x="14914" y="3450"/>
                  </a:lnTo>
                  <a:lnTo>
                    <a:pt x="14927" y="3440"/>
                  </a:lnTo>
                  <a:lnTo>
                    <a:pt x="14925" y="3405"/>
                  </a:lnTo>
                  <a:lnTo>
                    <a:pt x="14939" y="3383"/>
                  </a:lnTo>
                  <a:lnTo>
                    <a:pt x="14950" y="3371"/>
                  </a:lnTo>
                  <a:lnTo>
                    <a:pt x="14951" y="3323"/>
                  </a:lnTo>
                  <a:lnTo>
                    <a:pt x="14974" y="3337"/>
                  </a:lnTo>
                  <a:lnTo>
                    <a:pt x="14985" y="3348"/>
                  </a:lnTo>
                  <a:lnTo>
                    <a:pt x="14997" y="3359"/>
                  </a:lnTo>
                  <a:lnTo>
                    <a:pt x="15020" y="3357"/>
                  </a:lnTo>
                  <a:lnTo>
                    <a:pt x="15043" y="3371"/>
                  </a:lnTo>
                  <a:lnTo>
                    <a:pt x="15054" y="3394"/>
                  </a:lnTo>
                  <a:lnTo>
                    <a:pt x="15101" y="3394"/>
                  </a:lnTo>
                  <a:lnTo>
                    <a:pt x="15098" y="2885"/>
                  </a:lnTo>
                  <a:lnTo>
                    <a:pt x="15113" y="2863"/>
                  </a:lnTo>
                  <a:lnTo>
                    <a:pt x="15124" y="2841"/>
                  </a:lnTo>
                  <a:lnTo>
                    <a:pt x="15124" y="2782"/>
                  </a:lnTo>
                  <a:lnTo>
                    <a:pt x="15147" y="2782"/>
                  </a:lnTo>
                  <a:lnTo>
                    <a:pt x="15147" y="3256"/>
                  </a:lnTo>
                  <a:lnTo>
                    <a:pt x="15159" y="3266"/>
                  </a:lnTo>
                  <a:lnTo>
                    <a:pt x="15158" y="3291"/>
                  </a:lnTo>
                  <a:lnTo>
                    <a:pt x="15170" y="3314"/>
                  </a:lnTo>
                  <a:lnTo>
                    <a:pt x="15170" y="3475"/>
                  </a:lnTo>
                  <a:lnTo>
                    <a:pt x="15227" y="3475"/>
                  </a:lnTo>
                  <a:lnTo>
                    <a:pt x="15239" y="3463"/>
                  </a:lnTo>
                  <a:lnTo>
                    <a:pt x="15251" y="3452"/>
                  </a:lnTo>
                  <a:lnTo>
                    <a:pt x="15248" y="3405"/>
                  </a:lnTo>
                  <a:lnTo>
                    <a:pt x="15262" y="3383"/>
                  </a:lnTo>
                  <a:lnTo>
                    <a:pt x="15274" y="3371"/>
                  </a:lnTo>
                  <a:lnTo>
                    <a:pt x="15286" y="3348"/>
                  </a:lnTo>
                  <a:lnTo>
                    <a:pt x="15298" y="3334"/>
                  </a:lnTo>
                  <a:lnTo>
                    <a:pt x="15309" y="3348"/>
                  </a:lnTo>
                  <a:lnTo>
                    <a:pt x="15321" y="3359"/>
                  </a:lnTo>
                  <a:lnTo>
                    <a:pt x="15343" y="3371"/>
                  </a:lnTo>
                  <a:lnTo>
                    <a:pt x="15366" y="3383"/>
                  </a:lnTo>
                  <a:lnTo>
                    <a:pt x="15423" y="3383"/>
                  </a:lnTo>
                  <a:lnTo>
                    <a:pt x="15435" y="3371"/>
                  </a:lnTo>
                  <a:lnTo>
                    <a:pt x="15447" y="3348"/>
                  </a:lnTo>
                  <a:lnTo>
                    <a:pt x="15447" y="3314"/>
                  </a:lnTo>
                  <a:lnTo>
                    <a:pt x="15447" y="3302"/>
                  </a:lnTo>
                  <a:lnTo>
                    <a:pt x="15447" y="3233"/>
                  </a:lnTo>
                  <a:lnTo>
                    <a:pt x="15447" y="3222"/>
                  </a:lnTo>
                  <a:lnTo>
                    <a:pt x="15449" y="2515"/>
                  </a:lnTo>
                  <a:lnTo>
                    <a:pt x="15458" y="2529"/>
                  </a:lnTo>
                  <a:lnTo>
                    <a:pt x="15470" y="2551"/>
                  </a:lnTo>
                  <a:lnTo>
                    <a:pt x="15470" y="3129"/>
                  </a:lnTo>
                  <a:lnTo>
                    <a:pt x="15482" y="3152"/>
                  </a:lnTo>
                  <a:lnTo>
                    <a:pt x="15482" y="3383"/>
                  </a:lnTo>
                  <a:lnTo>
                    <a:pt x="15493" y="3406"/>
                  </a:lnTo>
                  <a:lnTo>
                    <a:pt x="15505" y="3418"/>
                  </a:lnTo>
                  <a:lnTo>
                    <a:pt x="15562" y="3418"/>
                  </a:lnTo>
                  <a:lnTo>
                    <a:pt x="15574" y="3406"/>
                  </a:lnTo>
                  <a:lnTo>
                    <a:pt x="15572" y="3382"/>
                  </a:lnTo>
                  <a:lnTo>
                    <a:pt x="15586" y="3359"/>
                  </a:lnTo>
                  <a:lnTo>
                    <a:pt x="15597" y="3337"/>
                  </a:lnTo>
                  <a:lnTo>
                    <a:pt x="15597" y="3300"/>
                  </a:lnTo>
                  <a:lnTo>
                    <a:pt x="15631" y="3314"/>
                  </a:lnTo>
                  <a:lnTo>
                    <a:pt x="15643" y="3326"/>
                  </a:lnTo>
                  <a:lnTo>
                    <a:pt x="15666" y="3337"/>
                  </a:lnTo>
                  <a:lnTo>
                    <a:pt x="15690" y="3348"/>
                  </a:lnTo>
                  <a:lnTo>
                    <a:pt x="15713" y="3359"/>
                  </a:lnTo>
                  <a:lnTo>
                    <a:pt x="15747" y="3359"/>
                  </a:lnTo>
                  <a:lnTo>
                    <a:pt x="15759" y="3348"/>
                  </a:lnTo>
                  <a:lnTo>
                    <a:pt x="15757" y="2493"/>
                  </a:lnTo>
                  <a:lnTo>
                    <a:pt x="15770" y="2471"/>
                  </a:lnTo>
                  <a:lnTo>
                    <a:pt x="15782" y="2459"/>
                  </a:lnTo>
                  <a:lnTo>
                    <a:pt x="15782" y="2482"/>
                  </a:lnTo>
                  <a:lnTo>
                    <a:pt x="15794" y="2506"/>
                  </a:lnTo>
                  <a:lnTo>
                    <a:pt x="15794" y="3037"/>
                  </a:lnTo>
                  <a:lnTo>
                    <a:pt x="15805" y="3059"/>
                  </a:lnTo>
                  <a:lnTo>
                    <a:pt x="15805" y="3326"/>
                  </a:lnTo>
                  <a:lnTo>
                    <a:pt x="15817" y="3348"/>
                  </a:lnTo>
                  <a:lnTo>
                    <a:pt x="15828" y="3371"/>
                  </a:lnTo>
                  <a:lnTo>
                    <a:pt x="15828" y="3498"/>
                  </a:lnTo>
                  <a:lnTo>
                    <a:pt x="15839" y="3510"/>
                  </a:lnTo>
                  <a:lnTo>
                    <a:pt x="15863" y="3510"/>
                  </a:lnTo>
                  <a:lnTo>
                    <a:pt x="15874" y="3498"/>
                  </a:lnTo>
                  <a:lnTo>
                    <a:pt x="15886" y="3487"/>
                  </a:lnTo>
                  <a:lnTo>
                    <a:pt x="15898" y="3475"/>
                  </a:lnTo>
                  <a:lnTo>
                    <a:pt x="15895" y="3451"/>
                  </a:lnTo>
                  <a:lnTo>
                    <a:pt x="15909" y="3429"/>
                  </a:lnTo>
                  <a:lnTo>
                    <a:pt x="15921" y="3406"/>
                  </a:lnTo>
                  <a:lnTo>
                    <a:pt x="15919" y="3381"/>
                  </a:lnTo>
                  <a:lnTo>
                    <a:pt x="15932" y="3371"/>
                  </a:lnTo>
                  <a:lnTo>
                    <a:pt x="15933" y="3335"/>
                  </a:lnTo>
                  <a:lnTo>
                    <a:pt x="15967" y="3348"/>
                  </a:lnTo>
                  <a:lnTo>
                    <a:pt x="15978" y="3359"/>
                  </a:lnTo>
                  <a:lnTo>
                    <a:pt x="16003" y="3357"/>
                  </a:lnTo>
                  <a:lnTo>
                    <a:pt x="16024" y="3371"/>
                  </a:lnTo>
                  <a:lnTo>
                    <a:pt x="16047" y="3383"/>
                  </a:lnTo>
                  <a:lnTo>
                    <a:pt x="16059" y="3383"/>
                  </a:lnTo>
                  <a:lnTo>
                    <a:pt x="16070" y="3371"/>
                  </a:lnTo>
                  <a:lnTo>
                    <a:pt x="16082" y="3359"/>
                  </a:lnTo>
                  <a:lnTo>
                    <a:pt x="16094" y="3337"/>
                  </a:lnTo>
                  <a:lnTo>
                    <a:pt x="16105" y="3314"/>
                  </a:lnTo>
                  <a:lnTo>
                    <a:pt x="16105" y="2643"/>
                  </a:lnTo>
                  <a:lnTo>
                    <a:pt x="16117" y="2643"/>
                  </a:lnTo>
                  <a:lnTo>
                    <a:pt x="16117" y="2678"/>
                  </a:lnTo>
                  <a:lnTo>
                    <a:pt x="16128" y="2702"/>
                  </a:lnTo>
                  <a:lnTo>
                    <a:pt x="16128" y="3152"/>
                  </a:lnTo>
                  <a:lnTo>
                    <a:pt x="16139" y="3175"/>
                  </a:lnTo>
                  <a:lnTo>
                    <a:pt x="16139" y="3406"/>
                  </a:lnTo>
                  <a:lnTo>
                    <a:pt x="16151" y="3429"/>
                  </a:lnTo>
                  <a:lnTo>
                    <a:pt x="16163" y="3440"/>
                  </a:lnTo>
                  <a:lnTo>
                    <a:pt x="16174" y="3452"/>
                  </a:lnTo>
                  <a:lnTo>
                    <a:pt x="16209" y="3452"/>
                  </a:lnTo>
                  <a:lnTo>
                    <a:pt x="16221" y="3440"/>
                  </a:lnTo>
                  <a:lnTo>
                    <a:pt x="16232" y="3418"/>
                  </a:lnTo>
                  <a:lnTo>
                    <a:pt x="16243" y="3406"/>
                  </a:lnTo>
                  <a:lnTo>
                    <a:pt x="16241" y="3382"/>
                  </a:lnTo>
                  <a:lnTo>
                    <a:pt x="16255" y="3359"/>
                  </a:lnTo>
                  <a:lnTo>
                    <a:pt x="16255" y="3337"/>
                  </a:lnTo>
                  <a:lnTo>
                    <a:pt x="16278" y="3337"/>
                  </a:lnTo>
                  <a:lnTo>
                    <a:pt x="16290" y="3337"/>
                  </a:lnTo>
                  <a:lnTo>
                    <a:pt x="16315" y="3335"/>
                  </a:lnTo>
                  <a:lnTo>
                    <a:pt x="16324" y="3348"/>
                  </a:lnTo>
                  <a:lnTo>
                    <a:pt x="16349" y="3347"/>
                  </a:lnTo>
                  <a:lnTo>
                    <a:pt x="16359" y="3359"/>
                  </a:lnTo>
                  <a:lnTo>
                    <a:pt x="16371" y="3371"/>
                  </a:lnTo>
                  <a:lnTo>
                    <a:pt x="16394" y="3383"/>
                  </a:lnTo>
                  <a:lnTo>
                    <a:pt x="16406" y="3383"/>
                  </a:lnTo>
                  <a:lnTo>
                    <a:pt x="16417" y="3371"/>
                  </a:lnTo>
                  <a:lnTo>
                    <a:pt x="16414" y="3047"/>
                  </a:lnTo>
                  <a:lnTo>
                    <a:pt x="16428" y="3025"/>
                  </a:lnTo>
                  <a:lnTo>
                    <a:pt x="16428" y="3014"/>
                  </a:lnTo>
                  <a:lnTo>
                    <a:pt x="16417" y="2990"/>
                  </a:lnTo>
                  <a:lnTo>
                    <a:pt x="16417" y="2967"/>
                  </a:lnTo>
                  <a:lnTo>
                    <a:pt x="16417" y="2921"/>
                  </a:lnTo>
                  <a:lnTo>
                    <a:pt x="16414" y="2897"/>
                  </a:lnTo>
                  <a:lnTo>
                    <a:pt x="16428" y="2875"/>
                  </a:lnTo>
                  <a:lnTo>
                    <a:pt x="16428" y="2863"/>
                  </a:lnTo>
                  <a:lnTo>
                    <a:pt x="16423" y="2859"/>
                  </a:lnTo>
                  <a:lnTo>
                    <a:pt x="16419" y="2859"/>
                  </a:lnTo>
                  <a:lnTo>
                    <a:pt x="16418" y="2857"/>
                  </a:lnTo>
                  <a:lnTo>
                    <a:pt x="16417" y="2851"/>
                  </a:lnTo>
                  <a:lnTo>
                    <a:pt x="16417" y="2843"/>
                  </a:lnTo>
                  <a:lnTo>
                    <a:pt x="16417" y="2829"/>
                  </a:lnTo>
                  <a:lnTo>
                    <a:pt x="16417" y="2813"/>
                  </a:lnTo>
                  <a:lnTo>
                    <a:pt x="16417" y="2804"/>
                  </a:lnTo>
                  <a:lnTo>
                    <a:pt x="16418" y="2799"/>
                  </a:lnTo>
                  <a:lnTo>
                    <a:pt x="16419" y="2797"/>
                  </a:lnTo>
                  <a:lnTo>
                    <a:pt x="16422" y="2797"/>
                  </a:lnTo>
                  <a:lnTo>
                    <a:pt x="16423" y="2797"/>
                  </a:lnTo>
                  <a:lnTo>
                    <a:pt x="16426" y="2797"/>
                  </a:lnTo>
                  <a:lnTo>
                    <a:pt x="16428" y="2794"/>
                  </a:lnTo>
                  <a:lnTo>
                    <a:pt x="16428" y="2782"/>
                  </a:lnTo>
                  <a:lnTo>
                    <a:pt x="16414" y="2770"/>
                  </a:lnTo>
                  <a:lnTo>
                    <a:pt x="16428" y="2759"/>
                  </a:lnTo>
                  <a:lnTo>
                    <a:pt x="16428" y="2747"/>
                  </a:lnTo>
                  <a:lnTo>
                    <a:pt x="16423" y="2744"/>
                  </a:lnTo>
                  <a:lnTo>
                    <a:pt x="16419" y="2743"/>
                  </a:lnTo>
                  <a:lnTo>
                    <a:pt x="16418" y="2741"/>
                  </a:lnTo>
                  <a:lnTo>
                    <a:pt x="16417" y="2736"/>
                  </a:lnTo>
                  <a:lnTo>
                    <a:pt x="16417" y="2727"/>
                  </a:lnTo>
                  <a:lnTo>
                    <a:pt x="16417" y="2713"/>
                  </a:lnTo>
                  <a:lnTo>
                    <a:pt x="16417" y="2698"/>
                  </a:lnTo>
                  <a:lnTo>
                    <a:pt x="16417" y="2688"/>
                  </a:lnTo>
                  <a:lnTo>
                    <a:pt x="16418" y="2684"/>
                  </a:lnTo>
                  <a:lnTo>
                    <a:pt x="16419" y="2682"/>
                  </a:lnTo>
                  <a:lnTo>
                    <a:pt x="16422" y="2682"/>
                  </a:lnTo>
                  <a:lnTo>
                    <a:pt x="16423" y="2683"/>
                  </a:lnTo>
                  <a:lnTo>
                    <a:pt x="16426" y="2682"/>
                  </a:lnTo>
                  <a:lnTo>
                    <a:pt x="16428" y="2678"/>
                  </a:lnTo>
                  <a:lnTo>
                    <a:pt x="16428" y="2667"/>
                  </a:lnTo>
                  <a:lnTo>
                    <a:pt x="16414" y="2654"/>
                  </a:lnTo>
                  <a:lnTo>
                    <a:pt x="16428" y="2643"/>
                  </a:lnTo>
                  <a:lnTo>
                    <a:pt x="16428" y="2633"/>
                  </a:lnTo>
                  <a:lnTo>
                    <a:pt x="16414" y="2620"/>
                  </a:lnTo>
                  <a:lnTo>
                    <a:pt x="16428" y="2610"/>
                  </a:lnTo>
                  <a:lnTo>
                    <a:pt x="16428" y="2598"/>
                  </a:lnTo>
                  <a:lnTo>
                    <a:pt x="16423" y="2594"/>
                  </a:lnTo>
                  <a:lnTo>
                    <a:pt x="16419" y="2593"/>
                  </a:lnTo>
                  <a:lnTo>
                    <a:pt x="16418" y="2590"/>
                  </a:lnTo>
                  <a:lnTo>
                    <a:pt x="16417" y="2586"/>
                  </a:lnTo>
                  <a:lnTo>
                    <a:pt x="16417" y="2578"/>
                  </a:lnTo>
                  <a:lnTo>
                    <a:pt x="16417" y="2563"/>
                  </a:lnTo>
                  <a:lnTo>
                    <a:pt x="16417" y="2548"/>
                  </a:lnTo>
                  <a:lnTo>
                    <a:pt x="16417" y="2538"/>
                  </a:lnTo>
                  <a:lnTo>
                    <a:pt x="16418" y="2533"/>
                  </a:lnTo>
                  <a:lnTo>
                    <a:pt x="16419" y="2532"/>
                  </a:lnTo>
                  <a:lnTo>
                    <a:pt x="16422" y="2532"/>
                  </a:lnTo>
                  <a:lnTo>
                    <a:pt x="16423" y="2532"/>
                  </a:lnTo>
                  <a:lnTo>
                    <a:pt x="16426" y="2532"/>
                  </a:lnTo>
                  <a:lnTo>
                    <a:pt x="16428" y="2529"/>
                  </a:lnTo>
                  <a:lnTo>
                    <a:pt x="16428" y="2517"/>
                  </a:lnTo>
                  <a:lnTo>
                    <a:pt x="16414" y="2504"/>
                  </a:lnTo>
                  <a:lnTo>
                    <a:pt x="16428" y="2494"/>
                  </a:lnTo>
                  <a:lnTo>
                    <a:pt x="16428" y="2482"/>
                  </a:lnTo>
                  <a:lnTo>
                    <a:pt x="16428" y="2471"/>
                  </a:lnTo>
                  <a:lnTo>
                    <a:pt x="16440" y="2459"/>
                  </a:lnTo>
                  <a:lnTo>
                    <a:pt x="16440" y="3037"/>
                  </a:lnTo>
                  <a:lnTo>
                    <a:pt x="16451" y="3059"/>
                  </a:lnTo>
                  <a:lnTo>
                    <a:pt x="16463" y="3083"/>
                  </a:lnTo>
                  <a:lnTo>
                    <a:pt x="16463" y="3371"/>
                  </a:lnTo>
                  <a:lnTo>
                    <a:pt x="16475" y="3394"/>
                  </a:lnTo>
                  <a:lnTo>
                    <a:pt x="16486" y="3418"/>
                  </a:lnTo>
                  <a:lnTo>
                    <a:pt x="16486" y="3487"/>
                  </a:lnTo>
                  <a:lnTo>
                    <a:pt x="16510" y="3498"/>
                  </a:lnTo>
                  <a:lnTo>
                    <a:pt x="16521" y="3498"/>
                  </a:lnTo>
                  <a:lnTo>
                    <a:pt x="16544" y="3487"/>
                  </a:lnTo>
                  <a:lnTo>
                    <a:pt x="16555" y="3463"/>
                  </a:lnTo>
                  <a:lnTo>
                    <a:pt x="16567" y="3440"/>
                  </a:lnTo>
                  <a:lnTo>
                    <a:pt x="16565" y="3416"/>
                  </a:lnTo>
                  <a:lnTo>
                    <a:pt x="16579" y="3406"/>
                  </a:lnTo>
                  <a:lnTo>
                    <a:pt x="16576" y="3370"/>
                  </a:lnTo>
                  <a:lnTo>
                    <a:pt x="16590" y="3348"/>
                  </a:lnTo>
                  <a:lnTo>
                    <a:pt x="16602" y="3334"/>
                  </a:lnTo>
                  <a:lnTo>
                    <a:pt x="16624" y="3348"/>
                  </a:lnTo>
                  <a:lnTo>
                    <a:pt x="16636" y="3359"/>
                  </a:lnTo>
                  <a:lnTo>
                    <a:pt x="16660" y="3357"/>
                  </a:lnTo>
                  <a:lnTo>
                    <a:pt x="16682" y="3371"/>
                  </a:lnTo>
                  <a:lnTo>
                    <a:pt x="16706" y="3383"/>
                  </a:lnTo>
                  <a:lnTo>
                    <a:pt x="16717" y="3383"/>
                  </a:lnTo>
                  <a:lnTo>
                    <a:pt x="16740" y="3371"/>
                  </a:lnTo>
                  <a:lnTo>
                    <a:pt x="16751" y="3359"/>
                  </a:lnTo>
                  <a:lnTo>
                    <a:pt x="16752" y="2792"/>
                  </a:lnTo>
                  <a:lnTo>
                    <a:pt x="16775" y="2806"/>
                  </a:lnTo>
                  <a:lnTo>
                    <a:pt x="16786" y="2829"/>
                  </a:lnTo>
                  <a:lnTo>
                    <a:pt x="16786" y="3244"/>
                  </a:lnTo>
                  <a:lnTo>
                    <a:pt x="16798" y="3267"/>
                  </a:lnTo>
                  <a:lnTo>
                    <a:pt x="16798" y="3475"/>
                  </a:lnTo>
                  <a:lnTo>
                    <a:pt x="16810" y="3487"/>
                  </a:lnTo>
                  <a:lnTo>
                    <a:pt x="16821" y="3498"/>
                  </a:lnTo>
                  <a:lnTo>
                    <a:pt x="16832" y="3510"/>
                  </a:lnTo>
                  <a:lnTo>
                    <a:pt x="16867" y="3510"/>
                  </a:lnTo>
                  <a:lnTo>
                    <a:pt x="16879" y="3487"/>
                  </a:lnTo>
                  <a:lnTo>
                    <a:pt x="16890" y="3463"/>
                  </a:lnTo>
                  <a:lnTo>
                    <a:pt x="16888" y="3428"/>
                  </a:lnTo>
                  <a:lnTo>
                    <a:pt x="16902" y="3406"/>
                  </a:lnTo>
                  <a:lnTo>
                    <a:pt x="16913" y="3393"/>
                  </a:lnTo>
                  <a:lnTo>
                    <a:pt x="16936" y="3394"/>
                  </a:lnTo>
                  <a:lnTo>
                    <a:pt x="16948" y="3383"/>
                  </a:lnTo>
                  <a:lnTo>
                    <a:pt x="16946" y="3347"/>
                  </a:lnTo>
                  <a:lnTo>
                    <a:pt x="16959" y="3326"/>
                  </a:lnTo>
                  <a:lnTo>
                    <a:pt x="16959" y="3291"/>
                  </a:lnTo>
                  <a:lnTo>
                    <a:pt x="16948" y="3279"/>
                  </a:lnTo>
                  <a:lnTo>
                    <a:pt x="16902" y="3279"/>
                  </a:lnTo>
                  <a:lnTo>
                    <a:pt x="16879" y="3291"/>
                  </a:lnTo>
                  <a:lnTo>
                    <a:pt x="16855" y="3302"/>
                  </a:lnTo>
                  <a:lnTo>
                    <a:pt x="16855" y="3222"/>
                  </a:lnTo>
                  <a:lnTo>
                    <a:pt x="16844" y="3198"/>
                  </a:lnTo>
                  <a:lnTo>
                    <a:pt x="16832" y="3175"/>
                  </a:lnTo>
                  <a:lnTo>
                    <a:pt x="16832" y="2759"/>
                  </a:lnTo>
                  <a:lnTo>
                    <a:pt x="16821" y="2737"/>
                  </a:lnTo>
                  <a:lnTo>
                    <a:pt x="16810" y="2713"/>
                  </a:lnTo>
                  <a:lnTo>
                    <a:pt x="16810" y="2090"/>
                  </a:lnTo>
                  <a:lnTo>
                    <a:pt x="16798" y="2066"/>
                  </a:lnTo>
                  <a:lnTo>
                    <a:pt x="16798" y="208"/>
                  </a:lnTo>
                  <a:lnTo>
                    <a:pt x="16786" y="196"/>
                  </a:lnTo>
                  <a:lnTo>
                    <a:pt x="16775" y="173"/>
                  </a:lnTo>
                  <a:lnTo>
                    <a:pt x="16775" y="12"/>
                  </a:lnTo>
                  <a:lnTo>
                    <a:pt x="16740" y="12"/>
                  </a:lnTo>
                  <a:lnTo>
                    <a:pt x="16728" y="23"/>
                  </a:lnTo>
                  <a:lnTo>
                    <a:pt x="16731" y="232"/>
                  </a:lnTo>
                  <a:lnTo>
                    <a:pt x="16717" y="254"/>
                  </a:lnTo>
                  <a:lnTo>
                    <a:pt x="16706" y="265"/>
                  </a:lnTo>
                  <a:lnTo>
                    <a:pt x="16705" y="3315"/>
                  </a:lnTo>
                  <a:lnTo>
                    <a:pt x="16682" y="3302"/>
                  </a:lnTo>
                  <a:lnTo>
                    <a:pt x="16659" y="3302"/>
                  </a:lnTo>
                  <a:lnTo>
                    <a:pt x="16659" y="3279"/>
                  </a:lnTo>
                  <a:lnTo>
                    <a:pt x="16647" y="3267"/>
                  </a:lnTo>
                  <a:lnTo>
                    <a:pt x="16624" y="3256"/>
                  </a:lnTo>
                  <a:lnTo>
                    <a:pt x="16579" y="3256"/>
                  </a:lnTo>
                  <a:lnTo>
                    <a:pt x="16555" y="3267"/>
                  </a:lnTo>
                  <a:lnTo>
                    <a:pt x="16544" y="3291"/>
                  </a:lnTo>
                  <a:lnTo>
                    <a:pt x="16532" y="3302"/>
                  </a:lnTo>
                  <a:lnTo>
                    <a:pt x="16532" y="3326"/>
                  </a:lnTo>
                  <a:lnTo>
                    <a:pt x="16510" y="3326"/>
                  </a:lnTo>
                  <a:lnTo>
                    <a:pt x="16510" y="3014"/>
                  </a:lnTo>
                  <a:lnTo>
                    <a:pt x="16498" y="2990"/>
                  </a:lnTo>
                  <a:lnTo>
                    <a:pt x="16498" y="2437"/>
                  </a:lnTo>
                  <a:lnTo>
                    <a:pt x="16486" y="2413"/>
                  </a:lnTo>
                  <a:lnTo>
                    <a:pt x="16475" y="2390"/>
                  </a:lnTo>
                  <a:lnTo>
                    <a:pt x="16475" y="1558"/>
                  </a:lnTo>
                  <a:lnTo>
                    <a:pt x="16463" y="1536"/>
                  </a:lnTo>
                  <a:lnTo>
                    <a:pt x="16451" y="1513"/>
                  </a:lnTo>
                  <a:lnTo>
                    <a:pt x="16451" y="208"/>
                  </a:lnTo>
                  <a:lnTo>
                    <a:pt x="16440" y="185"/>
                  </a:lnTo>
                  <a:lnTo>
                    <a:pt x="16440" y="57"/>
                  </a:lnTo>
                  <a:lnTo>
                    <a:pt x="16428" y="47"/>
                  </a:lnTo>
                  <a:lnTo>
                    <a:pt x="16406" y="47"/>
                  </a:lnTo>
                  <a:lnTo>
                    <a:pt x="16394" y="57"/>
                  </a:lnTo>
                  <a:lnTo>
                    <a:pt x="16382" y="69"/>
                  </a:lnTo>
                  <a:lnTo>
                    <a:pt x="16384" y="1814"/>
                  </a:lnTo>
                  <a:lnTo>
                    <a:pt x="16371" y="1836"/>
                  </a:lnTo>
                  <a:lnTo>
                    <a:pt x="16373" y="3257"/>
                  </a:lnTo>
                  <a:lnTo>
                    <a:pt x="16359" y="3279"/>
                  </a:lnTo>
                  <a:lnTo>
                    <a:pt x="16346" y="3294"/>
                  </a:lnTo>
                  <a:lnTo>
                    <a:pt x="16336" y="3279"/>
                  </a:lnTo>
                  <a:lnTo>
                    <a:pt x="16324" y="3267"/>
                  </a:lnTo>
                  <a:lnTo>
                    <a:pt x="16302" y="3256"/>
                  </a:lnTo>
                  <a:lnTo>
                    <a:pt x="16243" y="3256"/>
                  </a:lnTo>
                  <a:lnTo>
                    <a:pt x="16232" y="3267"/>
                  </a:lnTo>
                  <a:lnTo>
                    <a:pt x="16221" y="3279"/>
                  </a:lnTo>
                  <a:lnTo>
                    <a:pt x="16198" y="3291"/>
                  </a:lnTo>
                  <a:lnTo>
                    <a:pt x="16198" y="3129"/>
                  </a:lnTo>
                  <a:lnTo>
                    <a:pt x="16186" y="3106"/>
                  </a:lnTo>
                  <a:lnTo>
                    <a:pt x="16186" y="3059"/>
                  </a:lnTo>
                  <a:lnTo>
                    <a:pt x="16172" y="3049"/>
                  </a:lnTo>
                  <a:lnTo>
                    <a:pt x="16186" y="3002"/>
                  </a:lnTo>
                  <a:lnTo>
                    <a:pt x="16186" y="2990"/>
                  </a:lnTo>
                  <a:lnTo>
                    <a:pt x="16172" y="2980"/>
                  </a:lnTo>
                  <a:lnTo>
                    <a:pt x="16186" y="2933"/>
                  </a:lnTo>
                  <a:lnTo>
                    <a:pt x="16186" y="2921"/>
                  </a:lnTo>
                  <a:lnTo>
                    <a:pt x="16172" y="2911"/>
                  </a:lnTo>
                  <a:lnTo>
                    <a:pt x="16186" y="2863"/>
                  </a:lnTo>
                  <a:lnTo>
                    <a:pt x="16186" y="2829"/>
                  </a:lnTo>
                  <a:lnTo>
                    <a:pt x="16171" y="2817"/>
                  </a:lnTo>
                  <a:lnTo>
                    <a:pt x="16186" y="2782"/>
                  </a:lnTo>
                  <a:lnTo>
                    <a:pt x="16186" y="2759"/>
                  </a:lnTo>
                  <a:lnTo>
                    <a:pt x="16171" y="2748"/>
                  </a:lnTo>
                  <a:lnTo>
                    <a:pt x="16186" y="2713"/>
                  </a:lnTo>
                  <a:lnTo>
                    <a:pt x="16186" y="2678"/>
                  </a:lnTo>
                  <a:lnTo>
                    <a:pt x="16174" y="2655"/>
                  </a:lnTo>
                  <a:lnTo>
                    <a:pt x="16174" y="2610"/>
                  </a:lnTo>
                  <a:lnTo>
                    <a:pt x="16163" y="2586"/>
                  </a:lnTo>
                  <a:lnTo>
                    <a:pt x="16163" y="2251"/>
                  </a:lnTo>
                  <a:lnTo>
                    <a:pt x="16151" y="2229"/>
                  </a:lnTo>
                  <a:lnTo>
                    <a:pt x="16151" y="2205"/>
                  </a:lnTo>
                  <a:lnTo>
                    <a:pt x="16139" y="2182"/>
                  </a:lnTo>
                  <a:lnTo>
                    <a:pt x="16139" y="473"/>
                  </a:lnTo>
                  <a:lnTo>
                    <a:pt x="16128" y="450"/>
                  </a:lnTo>
                  <a:lnTo>
                    <a:pt x="16117" y="427"/>
                  </a:lnTo>
                  <a:lnTo>
                    <a:pt x="16117" y="104"/>
                  </a:lnTo>
                  <a:lnTo>
                    <a:pt x="16105" y="81"/>
                  </a:lnTo>
                  <a:lnTo>
                    <a:pt x="16094" y="81"/>
                  </a:lnTo>
                  <a:lnTo>
                    <a:pt x="16082" y="92"/>
                  </a:lnTo>
                  <a:lnTo>
                    <a:pt x="16070" y="104"/>
                  </a:lnTo>
                  <a:lnTo>
                    <a:pt x="16073" y="429"/>
                  </a:lnTo>
                  <a:lnTo>
                    <a:pt x="16059" y="450"/>
                  </a:lnTo>
                  <a:lnTo>
                    <a:pt x="16047" y="473"/>
                  </a:lnTo>
                  <a:lnTo>
                    <a:pt x="16047" y="548"/>
                  </a:lnTo>
                  <a:lnTo>
                    <a:pt x="16048" y="669"/>
                  </a:lnTo>
                  <a:lnTo>
                    <a:pt x="16048" y="830"/>
                  </a:lnTo>
                  <a:lnTo>
                    <a:pt x="16049" y="1023"/>
                  </a:lnTo>
                  <a:lnTo>
                    <a:pt x="16050" y="1240"/>
                  </a:lnTo>
                  <a:lnTo>
                    <a:pt x="16051" y="1476"/>
                  </a:lnTo>
                  <a:lnTo>
                    <a:pt x="16051" y="1723"/>
                  </a:lnTo>
                  <a:lnTo>
                    <a:pt x="16051" y="1973"/>
                  </a:lnTo>
                  <a:lnTo>
                    <a:pt x="16051" y="2221"/>
                  </a:lnTo>
                  <a:lnTo>
                    <a:pt x="16051" y="2460"/>
                  </a:lnTo>
                  <a:lnTo>
                    <a:pt x="16050" y="2682"/>
                  </a:lnTo>
                  <a:lnTo>
                    <a:pt x="16049" y="2879"/>
                  </a:lnTo>
                  <a:lnTo>
                    <a:pt x="16047" y="3045"/>
                  </a:lnTo>
                  <a:lnTo>
                    <a:pt x="16044" y="3175"/>
                  </a:lnTo>
                  <a:lnTo>
                    <a:pt x="16043" y="3223"/>
                  </a:lnTo>
                  <a:lnTo>
                    <a:pt x="16041" y="3259"/>
                  </a:lnTo>
                  <a:lnTo>
                    <a:pt x="16039" y="3281"/>
                  </a:lnTo>
                  <a:lnTo>
                    <a:pt x="16035" y="3291"/>
                  </a:lnTo>
                  <a:lnTo>
                    <a:pt x="16023" y="3305"/>
                  </a:lnTo>
                  <a:lnTo>
                    <a:pt x="16013" y="3291"/>
                  </a:lnTo>
                  <a:lnTo>
                    <a:pt x="15990" y="3279"/>
                  </a:lnTo>
                  <a:lnTo>
                    <a:pt x="15978" y="3267"/>
                  </a:lnTo>
                  <a:lnTo>
                    <a:pt x="15967" y="3256"/>
                  </a:lnTo>
                  <a:lnTo>
                    <a:pt x="15921" y="3256"/>
                  </a:lnTo>
                  <a:lnTo>
                    <a:pt x="15898" y="3267"/>
                  </a:lnTo>
                  <a:lnTo>
                    <a:pt x="15886" y="3279"/>
                  </a:lnTo>
                  <a:lnTo>
                    <a:pt x="15885" y="3304"/>
                  </a:lnTo>
                  <a:lnTo>
                    <a:pt x="15863" y="3291"/>
                  </a:lnTo>
                  <a:lnTo>
                    <a:pt x="15851" y="3267"/>
                  </a:lnTo>
                  <a:lnTo>
                    <a:pt x="15851" y="2990"/>
                  </a:lnTo>
                  <a:lnTo>
                    <a:pt x="15839" y="2967"/>
                  </a:lnTo>
                  <a:lnTo>
                    <a:pt x="15839" y="2437"/>
                  </a:lnTo>
                  <a:lnTo>
                    <a:pt x="15828" y="2413"/>
                  </a:lnTo>
                  <a:lnTo>
                    <a:pt x="15817" y="2390"/>
                  </a:lnTo>
                  <a:lnTo>
                    <a:pt x="15817" y="1385"/>
                  </a:lnTo>
                  <a:lnTo>
                    <a:pt x="15805" y="1362"/>
                  </a:lnTo>
                  <a:lnTo>
                    <a:pt x="15805" y="23"/>
                  </a:lnTo>
                  <a:lnTo>
                    <a:pt x="15794" y="12"/>
                  </a:lnTo>
                  <a:lnTo>
                    <a:pt x="15782" y="0"/>
                  </a:lnTo>
                  <a:lnTo>
                    <a:pt x="15747" y="0"/>
                  </a:lnTo>
                  <a:lnTo>
                    <a:pt x="15735" y="12"/>
                  </a:lnTo>
                  <a:lnTo>
                    <a:pt x="15737" y="37"/>
                  </a:lnTo>
                  <a:lnTo>
                    <a:pt x="15724" y="47"/>
                  </a:lnTo>
                  <a:lnTo>
                    <a:pt x="15724" y="104"/>
                  </a:lnTo>
                  <a:lnTo>
                    <a:pt x="15724" y="116"/>
                  </a:lnTo>
                  <a:lnTo>
                    <a:pt x="15724" y="139"/>
                  </a:lnTo>
                  <a:lnTo>
                    <a:pt x="15724" y="150"/>
                  </a:lnTo>
                  <a:lnTo>
                    <a:pt x="15724" y="254"/>
                  </a:lnTo>
                  <a:lnTo>
                    <a:pt x="15724" y="265"/>
                  </a:lnTo>
                  <a:lnTo>
                    <a:pt x="15724" y="289"/>
                  </a:lnTo>
                  <a:lnTo>
                    <a:pt x="15724" y="300"/>
                  </a:lnTo>
                  <a:lnTo>
                    <a:pt x="15724" y="404"/>
                  </a:lnTo>
                  <a:lnTo>
                    <a:pt x="15724" y="416"/>
                  </a:lnTo>
                  <a:lnTo>
                    <a:pt x="15724" y="485"/>
                  </a:lnTo>
                  <a:lnTo>
                    <a:pt x="15724" y="496"/>
                  </a:lnTo>
                  <a:lnTo>
                    <a:pt x="15724" y="520"/>
                  </a:lnTo>
                  <a:lnTo>
                    <a:pt x="15724" y="531"/>
                  </a:lnTo>
                  <a:lnTo>
                    <a:pt x="15724" y="554"/>
                  </a:lnTo>
                  <a:lnTo>
                    <a:pt x="15724" y="565"/>
                  </a:lnTo>
                  <a:lnTo>
                    <a:pt x="15724" y="635"/>
                  </a:lnTo>
                  <a:lnTo>
                    <a:pt x="15724" y="647"/>
                  </a:lnTo>
                  <a:lnTo>
                    <a:pt x="15724" y="750"/>
                  </a:lnTo>
                  <a:lnTo>
                    <a:pt x="15724" y="762"/>
                  </a:lnTo>
                  <a:lnTo>
                    <a:pt x="15724" y="785"/>
                  </a:lnTo>
                  <a:lnTo>
                    <a:pt x="15724" y="797"/>
                  </a:lnTo>
                  <a:lnTo>
                    <a:pt x="15724" y="901"/>
                  </a:lnTo>
                  <a:lnTo>
                    <a:pt x="15724" y="912"/>
                  </a:lnTo>
                  <a:lnTo>
                    <a:pt x="15724" y="936"/>
                  </a:lnTo>
                  <a:lnTo>
                    <a:pt x="15724" y="947"/>
                  </a:lnTo>
                  <a:lnTo>
                    <a:pt x="15724" y="1016"/>
                  </a:lnTo>
                  <a:lnTo>
                    <a:pt x="15724" y="1028"/>
                  </a:lnTo>
                  <a:lnTo>
                    <a:pt x="15724" y="1050"/>
                  </a:lnTo>
                  <a:lnTo>
                    <a:pt x="15724" y="1062"/>
                  </a:lnTo>
                  <a:lnTo>
                    <a:pt x="15724" y="1132"/>
                  </a:lnTo>
                  <a:lnTo>
                    <a:pt x="15724" y="1144"/>
                  </a:lnTo>
                  <a:lnTo>
                    <a:pt x="15724" y="1166"/>
                  </a:lnTo>
                  <a:lnTo>
                    <a:pt x="15724" y="1177"/>
                  </a:lnTo>
                  <a:lnTo>
                    <a:pt x="15724" y="1281"/>
                  </a:lnTo>
                  <a:lnTo>
                    <a:pt x="15724" y="1293"/>
                  </a:lnTo>
                  <a:lnTo>
                    <a:pt x="15724" y="1316"/>
                  </a:lnTo>
                  <a:lnTo>
                    <a:pt x="15724" y="1328"/>
                  </a:lnTo>
                  <a:lnTo>
                    <a:pt x="15724" y="1397"/>
                  </a:lnTo>
                  <a:lnTo>
                    <a:pt x="15724" y="1409"/>
                  </a:lnTo>
                  <a:lnTo>
                    <a:pt x="15724" y="1432"/>
                  </a:lnTo>
                  <a:lnTo>
                    <a:pt x="15724" y="1444"/>
                  </a:lnTo>
                  <a:lnTo>
                    <a:pt x="15724" y="1547"/>
                  </a:lnTo>
                  <a:lnTo>
                    <a:pt x="15724" y="1558"/>
                  </a:lnTo>
                  <a:lnTo>
                    <a:pt x="15724" y="1662"/>
                  </a:lnTo>
                  <a:lnTo>
                    <a:pt x="15724" y="1674"/>
                  </a:lnTo>
                  <a:lnTo>
                    <a:pt x="15724" y="1697"/>
                  </a:lnTo>
                  <a:lnTo>
                    <a:pt x="15724" y="1709"/>
                  </a:lnTo>
                  <a:lnTo>
                    <a:pt x="15727" y="1779"/>
                  </a:lnTo>
                  <a:lnTo>
                    <a:pt x="15713" y="1801"/>
                  </a:lnTo>
                  <a:lnTo>
                    <a:pt x="15712" y="3269"/>
                  </a:lnTo>
                  <a:lnTo>
                    <a:pt x="15666" y="3256"/>
                  </a:lnTo>
                  <a:lnTo>
                    <a:pt x="15655" y="3244"/>
                  </a:lnTo>
                  <a:lnTo>
                    <a:pt x="15631" y="3233"/>
                  </a:lnTo>
                  <a:lnTo>
                    <a:pt x="15574" y="3233"/>
                  </a:lnTo>
                  <a:lnTo>
                    <a:pt x="15562" y="3244"/>
                  </a:lnTo>
                  <a:lnTo>
                    <a:pt x="15551" y="3256"/>
                  </a:lnTo>
                  <a:lnTo>
                    <a:pt x="15539" y="3267"/>
                  </a:lnTo>
                  <a:lnTo>
                    <a:pt x="15539" y="3106"/>
                  </a:lnTo>
                  <a:lnTo>
                    <a:pt x="15527" y="3094"/>
                  </a:lnTo>
                  <a:lnTo>
                    <a:pt x="15517" y="3071"/>
                  </a:lnTo>
                  <a:lnTo>
                    <a:pt x="15517" y="2482"/>
                  </a:lnTo>
                  <a:lnTo>
                    <a:pt x="15504" y="2472"/>
                  </a:lnTo>
                  <a:lnTo>
                    <a:pt x="15505" y="2447"/>
                  </a:lnTo>
                  <a:lnTo>
                    <a:pt x="15493" y="2425"/>
                  </a:lnTo>
                  <a:lnTo>
                    <a:pt x="15493" y="2402"/>
                  </a:lnTo>
                  <a:lnTo>
                    <a:pt x="15493" y="2136"/>
                  </a:lnTo>
                  <a:lnTo>
                    <a:pt x="15491" y="2112"/>
                  </a:lnTo>
                  <a:lnTo>
                    <a:pt x="15505" y="2090"/>
                  </a:lnTo>
                  <a:lnTo>
                    <a:pt x="15505" y="2078"/>
                  </a:lnTo>
                  <a:lnTo>
                    <a:pt x="15493" y="2055"/>
                  </a:lnTo>
                  <a:lnTo>
                    <a:pt x="15493" y="2032"/>
                  </a:lnTo>
                  <a:lnTo>
                    <a:pt x="15493" y="1986"/>
                  </a:lnTo>
                  <a:lnTo>
                    <a:pt x="15491" y="1961"/>
                  </a:lnTo>
                  <a:lnTo>
                    <a:pt x="15505" y="1940"/>
                  </a:lnTo>
                  <a:lnTo>
                    <a:pt x="15505" y="1928"/>
                  </a:lnTo>
                  <a:lnTo>
                    <a:pt x="15493" y="1905"/>
                  </a:lnTo>
                  <a:lnTo>
                    <a:pt x="15493" y="1778"/>
                  </a:lnTo>
                  <a:lnTo>
                    <a:pt x="15482" y="1755"/>
                  </a:lnTo>
                  <a:lnTo>
                    <a:pt x="15482" y="23"/>
                  </a:lnTo>
                  <a:lnTo>
                    <a:pt x="15470" y="12"/>
                  </a:lnTo>
                  <a:lnTo>
                    <a:pt x="15458" y="0"/>
                  </a:lnTo>
                  <a:lnTo>
                    <a:pt x="15423" y="0"/>
                  </a:lnTo>
                  <a:lnTo>
                    <a:pt x="15413" y="12"/>
                  </a:lnTo>
                  <a:lnTo>
                    <a:pt x="15415" y="1144"/>
                  </a:lnTo>
                  <a:lnTo>
                    <a:pt x="15401" y="1166"/>
                  </a:lnTo>
                  <a:lnTo>
                    <a:pt x="15390" y="1189"/>
                  </a:lnTo>
                  <a:lnTo>
                    <a:pt x="15388" y="3304"/>
                  </a:lnTo>
                  <a:lnTo>
                    <a:pt x="15355" y="3291"/>
                  </a:lnTo>
                  <a:lnTo>
                    <a:pt x="15331" y="3279"/>
                  </a:lnTo>
                  <a:lnTo>
                    <a:pt x="15321" y="3267"/>
                  </a:lnTo>
                  <a:lnTo>
                    <a:pt x="15309" y="3256"/>
                  </a:lnTo>
                  <a:lnTo>
                    <a:pt x="15262" y="3256"/>
                  </a:lnTo>
                  <a:lnTo>
                    <a:pt x="15251" y="3267"/>
                  </a:lnTo>
                  <a:lnTo>
                    <a:pt x="15239" y="3279"/>
                  </a:lnTo>
                  <a:lnTo>
                    <a:pt x="15227" y="3302"/>
                  </a:lnTo>
                  <a:lnTo>
                    <a:pt x="15217" y="3314"/>
                  </a:lnTo>
                  <a:lnTo>
                    <a:pt x="15217" y="3233"/>
                  </a:lnTo>
                  <a:lnTo>
                    <a:pt x="15205" y="3222"/>
                  </a:lnTo>
                  <a:lnTo>
                    <a:pt x="15193" y="3198"/>
                  </a:lnTo>
                  <a:lnTo>
                    <a:pt x="15193" y="2737"/>
                  </a:lnTo>
                  <a:lnTo>
                    <a:pt x="15182" y="2713"/>
                  </a:lnTo>
                  <a:lnTo>
                    <a:pt x="15182" y="2182"/>
                  </a:lnTo>
                  <a:lnTo>
                    <a:pt x="15169" y="2171"/>
                  </a:lnTo>
                  <a:lnTo>
                    <a:pt x="15170" y="2147"/>
                  </a:lnTo>
                  <a:lnTo>
                    <a:pt x="15158" y="2125"/>
                  </a:lnTo>
                  <a:lnTo>
                    <a:pt x="15158" y="335"/>
                  </a:lnTo>
                  <a:lnTo>
                    <a:pt x="15147" y="324"/>
                  </a:lnTo>
                  <a:lnTo>
                    <a:pt x="15135" y="300"/>
                  </a:lnTo>
                  <a:lnTo>
                    <a:pt x="15135" y="12"/>
                  </a:lnTo>
                  <a:lnTo>
                    <a:pt x="15124" y="0"/>
                  </a:lnTo>
                  <a:lnTo>
                    <a:pt x="15089" y="0"/>
                  </a:lnTo>
                  <a:lnTo>
                    <a:pt x="15078" y="12"/>
                  </a:lnTo>
                  <a:lnTo>
                    <a:pt x="15066" y="35"/>
                  </a:lnTo>
                  <a:lnTo>
                    <a:pt x="15066" y="108"/>
                  </a:lnTo>
                  <a:lnTo>
                    <a:pt x="15067" y="228"/>
                  </a:lnTo>
                  <a:lnTo>
                    <a:pt x="15067" y="387"/>
                  </a:lnTo>
                  <a:lnTo>
                    <a:pt x="15068" y="577"/>
                  </a:lnTo>
                  <a:lnTo>
                    <a:pt x="15069" y="791"/>
                  </a:lnTo>
                  <a:lnTo>
                    <a:pt x="15069" y="1025"/>
                  </a:lnTo>
                  <a:lnTo>
                    <a:pt x="15070" y="1269"/>
                  </a:lnTo>
                  <a:lnTo>
                    <a:pt x="15070" y="1517"/>
                  </a:lnTo>
                  <a:lnTo>
                    <a:pt x="15070" y="1762"/>
                  </a:lnTo>
                  <a:lnTo>
                    <a:pt x="15070" y="1997"/>
                  </a:lnTo>
                  <a:lnTo>
                    <a:pt x="15069" y="2216"/>
                  </a:lnTo>
                  <a:lnTo>
                    <a:pt x="15068" y="2411"/>
                  </a:lnTo>
                  <a:lnTo>
                    <a:pt x="15066" y="2576"/>
                  </a:lnTo>
                  <a:lnTo>
                    <a:pt x="15063" y="2703"/>
                  </a:lnTo>
                  <a:lnTo>
                    <a:pt x="15061" y="2750"/>
                  </a:lnTo>
                  <a:lnTo>
                    <a:pt x="15059" y="2786"/>
                  </a:lnTo>
                  <a:lnTo>
                    <a:pt x="15056" y="2808"/>
                  </a:lnTo>
                  <a:lnTo>
                    <a:pt x="15054" y="2817"/>
                  </a:lnTo>
                  <a:lnTo>
                    <a:pt x="15054" y="2875"/>
                  </a:lnTo>
                  <a:lnTo>
                    <a:pt x="15054" y="3304"/>
                  </a:lnTo>
                  <a:lnTo>
                    <a:pt x="15031" y="3291"/>
                  </a:lnTo>
                  <a:lnTo>
                    <a:pt x="15020" y="3279"/>
                  </a:lnTo>
                  <a:lnTo>
                    <a:pt x="15009" y="3267"/>
                  </a:lnTo>
                  <a:lnTo>
                    <a:pt x="14985" y="3256"/>
                  </a:lnTo>
                  <a:lnTo>
                    <a:pt x="14939" y="3256"/>
                  </a:lnTo>
                  <a:lnTo>
                    <a:pt x="14927" y="3267"/>
                  </a:lnTo>
                  <a:lnTo>
                    <a:pt x="14916" y="3279"/>
                  </a:lnTo>
                  <a:lnTo>
                    <a:pt x="14905" y="3291"/>
                  </a:lnTo>
                  <a:lnTo>
                    <a:pt x="14907" y="3316"/>
                  </a:lnTo>
                  <a:lnTo>
                    <a:pt x="14893" y="3326"/>
                  </a:lnTo>
                  <a:lnTo>
                    <a:pt x="14891" y="3350"/>
                  </a:lnTo>
                  <a:lnTo>
                    <a:pt x="14881" y="3337"/>
                  </a:lnTo>
                  <a:lnTo>
                    <a:pt x="14870" y="3314"/>
                  </a:lnTo>
                  <a:lnTo>
                    <a:pt x="14870" y="3037"/>
                  </a:lnTo>
                  <a:lnTo>
                    <a:pt x="14858" y="3014"/>
                  </a:lnTo>
                  <a:lnTo>
                    <a:pt x="14858" y="2343"/>
                  </a:lnTo>
                  <a:lnTo>
                    <a:pt x="14845" y="2334"/>
                  </a:lnTo>
                  <a:lnTo>
                    <a:pt x="14846" y="2309"/>
                  </a:lnTo>
                  <a:lnTo>
                    <a:pt x="14835" y="2286"/>
                  </a:lnTo>
                  <a:lnTo>
                    <a:pt x="14835" y="728"/>
                  </a:lnTo>
                  <a:lnTo>
                    <a:pt x="14824" y="716"/>
                  </a:lnTo>
                  <a:lnTo>
                    <a:pt x="14813" y="693"/>
                  </a:lnTo>
                  <a:lnTo>
                    <a:pt x="14813" y="12"/>
                  </a:lnTo>
                  <a:lnTo>
                    <a:pt x="14801" y="0"/>
                  </a:lnTo>
                  <a:lnTo>
                    <a:pt x="14766" y="0"/>
                  </a:lnTo>
                  <a:lnTo>
                    <a:pt x="14754" y="12"/>
                  </a:lnTo>
                  <a:lnTo>
                    <a:pt x="14756" y="37"/>
                  </a:lnTo>
                  <a:lnTo>
                    <a:pt x="14742" y="47"/>
                  </a:lnTo>
                  <a:lnTo>
                    <a:pt x="14746" y="1987"/>
                  </a:lnTo>
                  <a:lnTo>
                    <a:pt x="14731" y="2009"/>
                  </a:lnTo>
                  <a:lnTo>
                    <a:pt x="14731" y="3304"/>
                  </a:lnTo>
                  <a:lnTo>
                    <a:pt x="14697" y="3291"/>
                  </a:lnTo>
                  <a:lnTo>
                    <a:pt x="14674" y="3279"/>
                  </a:lnTo>
                  <a:lnTo>
                    <a:pt x="14650" y="3267"/>
                  </a:lnTo>
                  <a:lnTo>
                    <a:pt x="14627" y="3256"/>
                  </a:lnTo>
                  <a:lnTo>
                    <a:pt x="14605" y="3256"/>
                  </a:lnTo>
                  <a:lnTo>
                    <a:pt x="14593" y="3267"/>
                  </a:lnTo>
                  <a:lnTo>
                    <a:pt x="14581" y="3279"/>
                  </a:lnTo>
                  <a:lnTo>
                    <a:pt x="14583" y="3304"/>
                  </a:lnTo>
                  <a:lnTo>
                    <a:pt x="14570" y="3314"/>
                  </a:lnTo>
                  <a:lnTo>
                    <a:pt x="14558" y="3337"/>
                  </a:lnTo>
                  <a:lnTo>
                    <a:pt x="14546" y="3348"/>
                  </a:lnTo>
                  <a:lnTo>
                    <a:pt x="14546" y="3233"/>
                  </a:lnTo>
                  <a:lnTo>
                    <a:pt x="14535" y="3210"/>
                  </a:lnTo>
                  <a:lnTo>
                    <a:pt x="14535" y="2598"/>
                  </a:lnTo>
                  <a:lnTo>
                    <a:pt x="14524" y="2574"/>
                  </a:lnTo>
                  <a:lnTo>
                    <a:pt x="14512" y="2551"/>
                  </a:lnTo>
                  <a:lnTo>
                    <a:pt x="14512" y="1905"/>
                  </a:lnTo>
                  <a:lnTo>
                    <a:pt x="14501" y="1882"/>
                  </a:lnTo>
                  <a:lnTo>
                    <a:pt x="14501" y="231"/>
                  </a:lnTo>
                  <a:lnTo>
                    <a:pt x="14489" y="208"/>
                  </a:lnTo>
                  <a:lnTo>
                    <a:pt x="14489" y="47"/>
                  </a:lnTo>
                  <a:lnTo>
                    <a:pt x="14476" y="36"/>
                  </a:lnTo>
                  <a:lnTo>
                    <a:pt x="14477" y="12"/>
                  </a:lnTo>
                  <a:lnTo>
                    <a:pt x="14442" y="12"/>
                  </a:lnTo>
                  <a:lnTo>
                    <a:pt x="14431" y="23"/>
                  </a:lnTo>
                  <a:lnTo>
                    <a:pt x="14434" y="913"/>
                  </a:lnTo>
                  <a:lnTo>
                    <a:pt x="14420" y="936"/>
                  </a:lnTo>
                  <a:lnTo>
                    <a:pt x="14408" y="958"/>
                  </a:lnTo>
                  <a:lnTo>
                    <a:pt x="14408" y="3314"/>
                  </a:lnTo>
                  <a:lnTo>
                    <a:pt x="14373" y="3314"/>
                  </a:lnTo>
                  <a:lnTo>
                    <a:pt x="14373" y="3291"/>
                  </a:lnTo>
                  <a:lnTo>
                    <a:pt x="14362" y="3267"/>
                  </a:lnTo>
                  <a:lnTo>
                    <a:pt x="14350" y="3256"/>
                  </a:lnTo>
                  <a:lnTo>
                    <a:pt x="14338" y="3244"/>
                  </a:lnTo>
                  <a:lnTo>
                    <a:pt x="14269" y="3244"/>
                  </a:lnTo>
                  <a:lnTo>
                    <a:pt x="14258" y="3267"/>
                  </a:lnTo>
                  <a:lnTo>
                    <a:pt x="14246" y="3291"/>
                  </a:lnTo>
                  <a:lnTo>
                    <a:pt x="14234" y="3314"/>
                  </a:lnTo>
                  <a:lnTo>
                    <a:pt x="14230" y="3350"/>
                  </a:lnTo>
                  <a:lnTo>
                    <a:pt x="14224" y="3326"/>
                  </a:lnTo>
                  <a:lnTo>
                    <a:pt x="14212" y="3302"/>
                  </a:lnTo>
                  <a:lnTo>
                    <a:pt x="14200" y="3279"/>
                  </a:lnTo>
                  <a:lnTo>
                    <a:pt x="14200" y="2529"/>
                  </a:lnTo>
                  <a:lnTo>
                    <a:pt x="14189" y="2506"/>
                  </a:lnTo>
                  <a:lnTo>
                    <a:pt x="14189" y="2482"/>
                  </a:lnTo>
                  <a:lnTo>
                    <a:pt x="14177" y="2459"/>
                  </a:lnTo>
                  <a:lnTo>
                    <a:pt x="14177" y="1293"/>
                  </a:lnTo>
                  <a:lnTo>
                    <a:pt x="14165" y="1270"/>
                  </a:lnTo>
                  <a:lnTo>
                    <a:pt x="14154" y="1246"/>
                  </a:lnTo>
                  <a:lnTo>
                    <a:pt x="14154" y="12"/>
                  </a:lnTo>
                  <a:lnTo>
                    <a:pt x="14142" y="0"/>
                  </a:lnTo>
                  <a:lnTo>
                    <a:pt x="14108" y="0"/>
                  </a:lnTo>
                  <a:lnTo>
                    <a:pt x="14097" y="12"/>
                  </a:lnTo>
                  <a:lnTo>
                    <a:pt x="14099" y="37"/>
                  </a:lnTo>
                  <a:lnTo>
                    <a:pt x="14085" y="47"/>
                  </a:lnTo>
                  <a:lnTo>
                    <a:pt x="14087" y="1559"/>
                  </a:lnTo>
                  <a:lnTo>
                    <a:pt x="14073" y="1582"/>
                  </a:lnTo>
                  <a:lnTo>
                    <a:pt x="14075" y="1629"/>
                  </a:lnTo>
                  <a:lnTo>
                    <a:pt x="14062" y="1651"/>
                  </a:lnTo>
                  <a:lnTo>
                    <a:pt x="14062" y="1674"/>
                  </a:lnTo>
                  <a:lnTo>
                    <a:pt x="14075" y="1685"/>
                  </a:lnTo>
                  <a:lnTo>
                    <a:pt x="14062" y="1732"/>
                  </a:lnTo>
                  <a:lnTo>
                    <a:pt x="14062" y="1755"/>
                  </a:lnTo>
                  <a:lnTo>
                    <a:pt x="14075" y="1766"/>
                  </a:lnTo>
                  <a:lnTo>
                    <a:pt x="14062" y="1813"/>
                  </a:lnTo>
                  <a:lnTo>
                    <a:pt x="14062" y="1825"/>
                  </a:lnTo>
                  <a:lnTo>
                    <a:pt x="14067" y="1829"/>
                  </a:lnTo>
                  <a:lnTo>
                    <a:pt x="14071" y="1829"/>
                  </a:lnTo>
                  <a:lnTo>
                    <a:pt x="14072" y="1831"/>
                  </a:lnTo>
                  <a:lnTo>
                    <a:pt x="14073" y="1836"/>
                  </a:lnTo>
                  <a:lnTo>
                    <a:pt x="14073" y="1845"/>
                  </a:lnTo>
                  <a:lnTo>
                    <a:pt x="14073" y="1858"/>
                  </a:lnTo>
                  <a:lnTo>
                    <a:pt x="14073" y="1874"/>
                  </a:lnTo>
                  <a:lnTo>
                    <a:pt x="14072" y="1884"/>
                  </a:lnTo>
                  <a:lnTo>
                    <a:pt x="14072" y="1888"/>
                  </a:lnTo>
                  <a:lnTo>
                    <a:pt x="14071" y="1890"/>
                  </a:lnTo>
                  <a:lnTo>
                    <a:pt x="14069" y="1890"/>
                  </a:lnTo>
                  <a:lnTo>
                    <a:pt x="14067" y="1889"/>
                  </a:lnTo>
                  <a:lnTo>
                    <a:pt x="14065" y="1890"/>
                  </a:lnTo>
                  <a:lnTo>
                    <a:pt x="14062" y="1893"/>
                  </a:lnTo>
                  <a:lnTo>
                    <a:pt x="14062" y="1917"/>
                  </a:lnTo>
                  <a:lnTo>
                    <a:pt x="14076" y="1927"/>
                  </a:lnTo>
                  <a:lnTo>
                    <a:pt x="14062" y="1962"/>
                  </a:lnTo>
                  <a:lnTo>
                    <a:pt x="14062" y="1974"/>
                  </a:lnTo>
                  <a:lnTo>
                    <a:pt x="14075" y="1985"/>
                  </a:lnTo>
                  <a:lnTo>
                    <a:pt x="14062" y="2032"/>
                  </a:lnTo>
                  <a:lnTo>
                    <a:pt x="14062" y="2055"/>
                  </a:lnTo>
                  <a:lnTo>
                    <a:pt x="14075" y="2066"/>
                  </a:lnTo>
                  <a:lnTo>
                    <a:pt x="14062" y="2113"/>
                  </a:lnTo>
                  <a:lnTo>
                    <a:pt x="14062" y="2136"/>
                  </a:lnTo>
                  <a:lnTo>
                    <a:pt x="14076" y="2147"/>
                  </a:lnTo>
                  <a:lnTo>
                    <a:pt x="14062" y="2182"/>
                  </a:lnTo>
                  <a:lnTo>
                    <a:pt x="14062" y="2217"/>
                  </a:lnTo>
                  <a:lnTo>
                    <a:pt x="14076" y="2228"/>
                  </a:lnTo>
                  <a:lnTo>
                    <a:pt x="14062" y="2263"/>
                  </a:lnTo>
                  <a:lnTo>
                    <a:pt x="14062" y="2298"/>
                  </a:lnTo>
                  <a:lnTo>
                    <a:pt x="14076" y="2308"/>
                  </a:lnTo>
                  <a:lnTo>
                    <a:pt x="14062" y="2343"/>
                  </a:lnTo>
                  <a:lnTo>
                    <a:pt x="14062" y="2367"/>
                  </a:lnTo>
                  <a:lnTo>
                    <a:pt x="14076" y="2378"/>
                  </a:lnTo>
                  <a:lnTo>
                    <a:pt x="14062" y="2413"/>
                  </a:lnTo>
                  <a:lnTo>
                    <a:pt x="14062" y="2447"/>
                  </a:lnTo>
                  <a:lnTo>
                    <a:pt x="14076" y="2459"/>
                  </a:lnTo>
                  <a:lnTo>
                    <a:pt x="14062" y="2494"/>
                  </a:lnTo>
                  <a:lnTo>
                    <a:pt x="14062" y="2517"/>
                  </a:lnTo>
                  <a:lnTo>
                    <a:pt x="14076" y="2528"/>
                  </a:lnTo>
                  <a:lnTo>
                    <a:pt x="14062" y="2563"/>
                  </a:lnTo>
                  <a:lnTo>
                    <a:pt x="14062" y="2586"/>
                  </a:lnTo>
                  <a:lnTo>
                    <a:pt x="14075" y="2597"/>
                  </a:lnTo>
                  <a:lnTo>
                    <a:pt x="14062" y="2643"/>
                  </a:lnTo>
                  <a:lnTo>
                    <a:pt x="14062" y="2667"/>
                  </a:lnTo>
                  <a:lnTo>
                    <a:pt x="14076" y="2678"/>
                  </a:lnTo>
                  <a:lnTo>
                    <a:pt x="14062" y="2713"/>
                  </a:lnTo>
                  <a:lnTo>
                    <a:pt x="14062" y="2737"/>
                  </a:lnTo>
                  <a:lnTo>
                    <a:pt x="14075" y="2747"/>
                  </a:lnTo>
                  <a:lnTo>
                    <a:pt x="14062" y="2794"/>
                  </a:lnTo>
                  <a:lnTo>
                    <a:pt x="14062" y="2829"/>
                  </a:lnTo>
                  <a:lnTo>
                    <a:pt x="14076" y="2840"/>
                  </a:lnTo>
                  <a:lnTo>
                    <a:pt x="14062" y="2875"/>
                  </a:lnTo>
                  <a:lnTo>
                    <a:pt x="14062" y="2898"/>
                  </a:lnTo>
                  <a:lnTo>
                    <a:pt x="14075" y="2909"/>
                  </a:lnTo>
                  <a:lnTo>
                    <a:pt x="14062" y="2955"/>
                  </a:lnTo>
                  <a:lnTo>
                    <a:pt x="14062" y="2979"/>
                  </a:lnTo>
                  <a:lnTo>
                    <a:pt x="14075" y="2989"/>
                  </a:lnTo>
                  <a:lnTo>
                    <a:pt x="14062" y="3037"/>
                  </a:lnTo>
                  <a:lnTo>
                    <a:pt x="14062" y="3048"/>
                  </a:lnTo>
                  <a:lnTo>
                    <a:pt x="14075" y="3059"/>
                  </a:lnTo>
                  <a:lnTo>
                    <a:pt x="14062" y="3106"/>
                  </a:lnTo>
                  <a:lnTo>
                    <a:pt x="14062" y="3118"/>
                  </a:lnTo>
                  <a:lnTo>
                    <a:pt x="14075" y="3128"/>
                  </a:lnTo>
                  <a:lnTo>
                    <a:pt x="14062" y="3175"/>
                  </a:lnTo>
                  <a:lnTo>
                    <a:pt x="14062" y="3210"/>
                  </a:lnTo>
                  <a:lnTo>
                    <a:pt x="14076" y="3221"/>
                  </a:lnTo>
                  <a:lnTo>
                    <a:pt x="14062" y="3256"/>
                  </a:lnTo>
                  <a:lnTo>
                    <a:pt x="14062" y="3304"/>
                  </a:lnTo>
                  <a:lnTo>
                    <a:pt x="14038" y="3291"/>
                  </a:lnTo>
                  <a:lnTo>
                    <a:pt x="14016" y="3279"/>
                  </a:lnTo>
                  <a:lnTo>
                    <a:pt x="13934" y="3279"/>
                  </a:lnTo>
                  <a:lnTo>
                    <a:pt x="13924" y="3291"/>
                  </a:lnTo>
                  <a:lnTo>
                    <a:pt x="13912" y="3302"/>
                  </a:lnTo>
                  <a:lnTo>
                    <a:pt x="13900" y="3314"/>
                  </a:lnTo>
                  <a:lnTo>
                    <a:pt x="13900" y="3267"/>
                  </a:lnTo>
                  <a:lnTo>
                    <a:pt x="13889" y="3244"/>
                  </a:lnTo>
                  <a:lnTo>
                    <a:pt x="13877" y="3222"/>
                  </a:lnTo>
                  <a:lnTo>
                    <a:pt x="13877" y="2771"/>
                  </a:lnTo>
                  <a:lnTo>
                    <a:pt x="13865" y="2747"/>
                  </a:lnTo>
                  <a:lnTo>
                    <a:pt x="13865" y="2194"/>
                  </a:lnTo>
                  <a:lnTo>
                    <a:pt x="13854" y="2170"/>
                  </a:lnTo>
                  <a:lnTo>
                    <a:pt x="13842" y="2147"/>
                  </a:lnTo>
                  <a:lnTo>
                    <a:pt x="13842" y="300"/>
                  </a:lnTo>
                  <a:lnTo>
                    <a:pt x="13830" y="277"/>
                  </a:lnTo>
                  <a:lnTo>
                    <a:pt x="13820" y="254"/>
                  </a:lnTo>
                  <a:lnTo>
                    <a:pt x="13820" y="12"/>
                  </a:lnTo>
                  <a:lnTo>
                    <a:pt x="13773" y="12"/>
                  </a:lnTo>
                  <a:lnTo>
                    <a:pt x="13775" y="255"/>
                  </a:lnTo>
                  <a:lnTo>
                    <a:pt x="13761" y="277"/>
                  </a:lnTo>
                  <a:lnTo>
                    <a:pt x="13763" y="302"/>
                  </a:lnTo>
                  <a:lnTo>
                    <a:pt x="13750" y="312"/>
                  </a:lnTo>
                  <a:lnTo>
                    <a:pt x="13750" y="387"/>
                  </a:lnTo>
                  <a:lnTo>
                    <a:pt x="13751" y="509"/>
                  </a:lnTo>
                  <a:lnTo>
                    <a:pt x="13751" y="671"/>
                  </a:lnTo>
                  <a:lnTo>
                    <a:pt x="13752" y="865"/>
                  </a:lnTo>
                  <a:lnTo>
                    <a:pt x="13753" y="1084"/>
                  </a:lnTo>
                  <a:lnTo>
                    <a:pt x="13754" y="1322"/>
                  </a:lnTo>
                  <a:lnTo>
                    <a:pt x="13754" y="1571"/>
                  </a:lnTo>
                  <a:lnTo>
                    <a:pt x="13754" y="1825"/>
                  </a:lnTo>
                  <a:lnTo>
                    <a:pt x="13754" y="2075"/>
                  </a:lnTo>
                  <a:lnTo>
                    <a:pt x="13754" y="2315"/>
                  </a:lnTo>
                  <a:lnTo>
                    <a:pt x="13753" y="2538"/>
                  </a:lnTo>
                  <a:lnTo>
                    <a:pt x="13752" y="2737"/>
                  </a:lnTo>
                  <a:lnTo>
                    <a:pt x="13750" y="2905"/>
                  </a:lnTo>
                  <a:lnTo>
                    <a:pt x="13747" y="3035"/>
                  </a:lnTo>
                  <a:lnTo>
                    <a:pt x="13745" y="3084"/>
                  </a:lnTo>
                  <a:lnTo>
                    <a:pt x="13743" y="3120"/>
                  </a:lnTo>
                  <a:lnTo>
                    <a:pt x="13741" y="3143"/>
                  </a:lnTo>
                  <a:lnTo>
                    <a:pt x="13738" y="3152"/>
                  </a:lnTo>
                  <a:lnTo>
                    <a:pt x="13738" y="3198"/>
                  </a:lnTo>
                  <a:lnTo>
                    <a:pt x="13738" y="3281"/>
                  </a:lnTo>
                  <a:lnTo>
                    <a:pt x="13716" y="3267"/>
                  </a:lnTo>
                  <a:lnTo>
                    <a:pt x="13690" y="3269"/>
                  </a:lnTo>
                  <a:lnTo>
                    <a:pt x="13681" y="3256"/>
                  </a:lnTo>
                  <a:lnTo>
                    <a:pt x="13657" y="3244"/>
                  </a:lnTo>
                  <a:lnTo>
                    <a:pt x="13612" y="3244"/>
                  </a:lnTo>
                  <a:lnTo>
                    <a:pt x="13600" y="3256"/>
                  </a:lnTo>
                  <a:lnTo>
                    <a:pt x="13588" y="3279"/>
                  </a:lnTo>
                  <a:lnTo>
                    <a:pt x="13577" y="3291"/>
                  </a:lnTo>
                  <a:lnTo>
                    <a:pt x="13577" y="3233"/>
                  </a:lnTo>
                  <a:lnTo>
                    <a:pt x="13565" y="3222"/>
                  </a:lnTo>
                  <a:lnTo>
                    <a:pt x="13553" y="3198"/>
                  </a:lnTo>
                  <a:lnTo>
                    <a:pt x="13553" y="2771"/>
                  </a:lnTo>
                  <a:lnTo>
                    <a:pt x="13542" y="2747"/>
                  </a:lnTo>
                  <a:lnTo>
                    <a:pt x="13542" y="2159"/>
                  </a:lnTo>
                  <a:lnTo>
                    <a:pt x="13530" y="2136"/>
                  </a:lnTo>
                  <a:lnTo>
                    <a:pt x="13520" y="2113"/>
                  </a:lnTo>
                  <a:lnTo>
                    <a:pt x="13520" y="196"/>
                  </a:lnTo>
                  <a:lnTo>
                    <a:pt x="13508" y="185"/>
                  </a:lnTo>
                  <a:lnTo>
                    <a:pt x="13496" y="161"/>
                  </a:lnTo>
                  <a:lnTo>
                    <a:pt x="13496" y="12"/>
                  </a:lnTo>
                  <a:lnTo>
                    <a:pt x="13485" y="0"/>
                  </a:lnTo>
                  <a:lnTo>
                    <a:pt x="13450" y="0"/>
                  </a:lnTo>
                  <a:lnTo>
                    <a:pt x="13438" y="12"/>
                  </a:lnTo>
                  <a:lnTo>
                    <a:pt x="13441" y="36"/>
                  </a:lnTo>
                  <a:lnTo>
                    <a:pt x="13427" y="57"/>
                  </a:lnTo>
                  <a:lnTo>
                    <a:pt x="13427" y="92"/>
                  </a:lnTo>
                  <a:lnTo>
                    <a:pt x="13438" y="150"/>
                  </a:lnTo>
                  <a:lnTo>
                    <a:pt x="13440" y="2967"/>
                  </a:lnTo>
                  <a:lnTo>
                    <a:pt x="13427" y="3025"/>
                  </a:lnTo>
                  <a:lnTo>
                    <a:pt x="13416" y="3037"/>
                  </a:lnTo>
                  <a:lnTo>
                    <a:pt x="13418" y="3280"/>
                  </a:lnTo>
                  <a:lnTo>
                    <a:pt x="13404" y="3302"/>
                  </a:lnTo>
                  <a:lnTo>
                    <a:pt x="13391" y="3317"/>
                  </a:lnTo>
                  <a:lnTo>
                    <a:pt x="13381" y="3302"/>
                  </a:lnTo>
                  <a:lnTo>
                    <a:pt x="13357" y="3291"/>
                  </a:lnTo>
                  <a:lnTo>
                    <a:pt x="13333" y="3293"/>
                  </a:lnTo>
                  <a:lnTo>
                    <a:pt x="13312" y="3279"/>
                  </a:lnTo>
                  <a:lnTo>
                    <a:pt x="13300" y="3279"/>
                  </a:lnTo>
                  <a:lnTo>
                    <a:pt x="13277" y="3291"/>
                  </a:lnTo>
                  <a:lnTo>
                    <a:pt x="13265" y="3302"/>
                  </a:lnTo>
                  <a:lnTo>
                    <a:pt x="13267" y="3328"/>
                  </a:lnTo>
                  <a:lnTo>
                    <a:pt x="13253" y="3337"/>
                  </a:lnTo>
                  <a:lnTo>
                    <a:pt x="13230" y="3348"/>
                  </a:lnTo>
                  <a:lnTo>
                    <a:pt x="13230" y="3302"/>
                  </a:lnTo>
                  <a:lnTo>
                    <a:pt x="13219" y="3279"/>
                  </a:lnTo>
                  <a:lnTo>
                    <a:pt x="13219" y="2690"/>
                  </a:lnTo>
                  <a:lnTo>
                    <a:pt x="13208" y="2678"/>
                  </a:lnTo>
                  <a:lnTo>
                    <a:pt x="13196" y="2655"/>
                  </a:lnTo>
                  <a:lnTo>
                    <a:pt x="13196" y="1893"/>
                  </a:lnTo>
                  <a:lnTo>
                    <a:pt x="13184" y="1870"/>
                  </a:lnTo>
                  <a:lnTo>
                    <a:pt x="13184" y="161"/>
                  </a:lnTo>
                  <a:lnTo>
                    <a:pt x="13173" y="139"/>
                  </a:lnTo>
                  <a:lnTo>
                    <a:pt x="13161" y="116"/>
                  </a:lnTo>
                  <a:lnTo>
                    <a:pt x="13161" y="57"/>
                  </a:lnTo>
                  <a:lnTo>
                    <a:pt x="13149" y="47"/>
                  </a:lnTo>
                  <a:lnTo>
                    <a:pt x="13127" y="47"/>
                  </a:lnTo>
                  <a:lnTo>
                    <a:pt x="13115" y="57"/>
                  </a:lnTo>
                  <a:lnTo>
                    <a:pt x="13118" y="959"/>
                  </a:lnTo>
                  <a:lnTo>
                    <a:pt x="13104" y="981"/>
                  </a:lnTo>
                  <a:lnTo>
                    <a:pt x="13106" y="1007"/>
                  </a:lnTo>
                  <a:lnTo>
                    <a:pt x="13092" y="1016"/>
                  </a:lnTo>
                  <a:lnTo>
                    <a:pt x="13091" y="3315"/>
                  </a:lnTo>
                  <a:lnTo>
                    <a:pt x="13069" y="3302"/>
                  </a:lnTo>
                  <a:lnTo>
                    <a:pt x="13045" y="3291"/>
                  </a:lnTo>
                  <a:lnTo>
                    <a:pt x="13034" y="3279"/>
                  </a:lnTo>
                  <a:lnTo>
                    <a:pt x="12953" y="3279"/>
                  </a:lnTo>
                  <a:lnTo>
                    <a:pt x="12941" y="3291"/>
                  </a:lnTo>
                  <a:lnTo>
                    <a:pt x="12930" y="3302"/>
                  </a:lnTo>
                  <a:lnTo>
                    <a:pt x="12919" y="3326"/>
                  </a:lnTo>
                  <a:lnTo>
                    <a:pt x="12919" y="3371"/>
                  </a:lnTo>
                  <a:lnTo>
                    <a:pt x="12896" y="3371"/>
                  </a:lnTo>
                  <a:lnTo>
                    <a:pt x="12896" y="3025"/>
                  </a:lnTo>
                  <a:lnTo>
                    <a:pt x="12884" y="3002"/>
                  </a:lnTo>
                  <a:lnTo>
                    <a:pt x="12873" y="2979"/>
                  </a:lnTo>
                  <a:lnTo>
                    <a:pt x="12873" y="2321"/>
                  </a:lnTo>
                  <a:lnTo>
                    <a:pt x="12861" y="2298"/>
                  </a:lnTo>
                  <a:lnTo>
                    <a:pt x="12861" y="1189"/>
                  </a:lnTo>
                  <a:lnTo>
                    <a:pt x="12849" y="1166"/>
                  </a:lnTo>
                  <a:lnTo>
                    <a:pt x="12849" y="1144"/>
                  </a:lnTo>
                  <a:lnTo>
                    <a:pt x="12838" y="1120"/>
                  </a:lnTo>
                  <a:lnTo>
                    <a:pt x="12838" y="12"/>
                  </a:lnTo>
                  <a:lnTo>
                    <a:pt x="12827" y="0"/>
                  </a:lnTo>
                  <a:lnTo>
                    <a:pt x="12792" y="0"/>
                  </a:lnTo>
                  <a:lnTo>
                    <a:pt x="12780" y="12"/>
                  </a:lnTo>
                  <a:lnTo>
                    <a:pt x="12769" y="23"/>
                  </a:lnTo>
                  <a:lnTo>
                    <a:pt x="12771" y="1895"/>
                  </a:lnTo>
                  <a:lnTo>
                    <a:pt x="12757" y="1917"/>
                  </a:lnTo>
                  <a:lnTo>
                    <a:pt x="12745" y="1940"/>
                  </a:lnTo>
                  <a:lnTo>
                    <a:pt x="12745" y="3293"/>
                  </a:lnTo>
                  <a:lnTo>
                    <a:pt x="12723" y="3279"/>
                  </a:lnTo>
                  <a:lnTo>
                    <a:pt x="12711" y="3267"/>
                  </a:lnTo>
                  <a:lnTo>
                    <a:pt x="12688" y="3256"/>
                  </a:lnTo>
                  <a:lnTo>
                    <a:pt x="12630" y="3256"/>
                  </a:lnTo>
                  <a:lnTo>
                    <a:pt x="12619" y="3267"/>
                  </a:lnTo>
                  <a:lnTo>
                    <a:pt x="12607" y="3279"/>
                  </a:lnTo>
                  <a:lnTo>
                    <a:pt x="12596" y="3291"/>
                  </a:lnTo>
                  <a:lnTo>
                    <a:pt x="12572" y="3302"/>
                  </a:lnTo>
                  <a:lnTo>
                    <a:pt x="12572" y="3279"/>
                  </a:lnTo>
                  <a:lnTo>
                    <a:pt x="12560" y="3268"/>
                  </a:lnTo>
                  <a:lnTo>
                    <a:pt x="12561" y="3244"/>
                  </a:lnTo>
                  <a:lnTo>
                    <a:pt x="12546" y="3233"/>
                  </a:lnTo>
                  <a:lnTo>
                    <a:pt x="12561" y="3210"/>
                  </a:lnTo>
                  <a:lnTo>
                    <a:pt x="12561" y="3175"/>
                  </a:lnTo>
                  <a:lnTo>
                    <a:pt x="12547" y="3164"/>
                  </a:lnTo>
                  <a:lnTo>
                    <a:pt x="12561" y="3129"/>
                  </a:lnTo>
                  <a:lnTo>
                    <a:pt x="12561" y="3094"/>
                  </a:lnTo>
                  <a:lnTo>
                    <a:pt x="12546" y="3083"/>
                  </a:lnTo>
                  <a:lnTo>
                    <a:pt x="12561" y="3059"/>
                  </a:lnTo>
                  <a:lnTo>
                    <a:pt x="12561" y="3025"/>
                  </a:lnTo>
                  <a:lnTo>
                    <a:pt x="12547" y="3014"/>
                  </a:lnTo>
                  <a:lnTo>
                    <a:pt x="12561" y="2979"/>
                  </a:lnTo>
                  <a:lnTo>
                    <a:pt x="12561" y="2944"/>
                  </a:lnTo>
                  <a:lnTo>
                    <a:pt x="12547" y="2933"/>
                  </a:lnTo>
                  <a:lnTo>
                    <a:pt x="12561" y="2898"/>
                  </a:lnTo>
                  <a:lnTo>
                    <a:pt x="12561" y="2863"/>
                  </a:lnTo>
                  <a:lnTo>
                    <a:pt x="12546" y="2851"/>
                  </a:lnTo>
                  <a:lnTo>
                    <a:pt x="12561" y="2829"/>
                  </a:lnTo>
                  <a:lnTo>
                    <a:pt x="12561" y="2794"/>
                  </a:lnTo>
                  <a:lnTo>
                    <a:pt x="12547" y="2783"/>
                  </a:lnTo>
                  <a:lnTo>
                    <a:pt x="12561" y="2747"/>
                  </a:lnTo>
                  <a:lnTo>
                    <a:pt x="12561" y="2713"/>
                  </a:lnTo>
                  <a:lnTo>
                    <a:pt x="12549" y="2690"/>
                  </a:lnTo>
                  <a:lnTo>
                    <a:pt x="12549" y="2667"/>
                  </a:lnTo>
                  <a:lnTo>
                    <a:pt x="12537" y="2643"/>
                  </a:lnTo>
                  <a:lnTo>
                    <a:pt x="12537" y="1836"/>
                  </a:lnTo>
                  <a:lnTo>
                    <a:pt x="12527" y="1813"/>
                  </a:lnTo>
                  <a:lnTo>
                    <a:pt x="12527" y="23"/>
                  </a:lnTo>
                  <a:lnTo>
                    <a:pt x="12515" y="12"/>
                  </a:lnTo>
                  <a:lnTo>
                    <a:pt x="12503" y="0"/>
                  </a:lnTo>
                  <a:lnTo>
                    <a:pt x="12468" y="0"/>
                  </a:lnTo>
                  <a:lnTo>
                    <a:pt x="12457" y="12"/>
                  </a:lnTo>
                  <a:lnTo>
                    <a:pt x="12445" y="35"/>
                  </a:lnTo>
                  <a:lnTo>
                    <a:pt x="12448" y="555"/>
                  </a:lnTo>
                  <a:lnTo>
                    <a:pt x="12433" y="577"/>
                  </a:lnTo>
                  <a:lnTo>
                    <a:pt x="12433" y="3302"/>
                  </a:lnTo>
                  <a:lnTo>
                    <a:pt x="12433" y="3314"/>
                  </a:lnTo>
                  <a:lnTo>
                    <a:pt x="12376" y="3314"/>
                  </a:lnTo>
                  <a:lnTo>
                    <a:pt x="12376" y="3291"/>
                  </a:lnTo>
                  <a:lnTo>
                    <a:pt x="12353" y="3279"/>
                  </a:lnTo>
                  <a:lnTo>
                    <a:pt x="12319" y="3279"/>
                  </a:lnTo>
                  <a:lnTo>
                    <a:pt x="12307" y="3291"/>
                  </a:lnTo>
                  <a:lnTo>
                    <a:pt x="12295" y="3302"/>
                  </a:lnTo>
                  <a:lnTo>
                    <a:pt x="12272" y="3314"/>
                  </a:lnTo>
                  <a:lnTo>
                    <a:pt x="12260" y="3337"/>
                  </a:lnTo>
                  <a:lnTo>
                    <a:pt x="12237" y="3348"/>
                  </a:lnTo>
                  <a:lnTo>
                    <a:pt x="12237" y="3129"/>
                  </a:lnTo>
                  <a:lnTo>
                    <a:pt x="12227" y="3106"/>
                  </a:lnTo>
                  <a:lnTo>
                    <a:pt x="12227" y="2563"/>
                  </a:lnTo>
                  <a:lnTo>
                    <a:pt x="12214" y="2552"/>
                  </a:lnTo>
                  <a:lnTo>
                    <a:pt x="12215" y="2529"/>
                  </a:lnTo>
                  <a:lnTo>
                    <a:pt x="12203" y="2506"/>
                  </a:lnTo>
                  <a:lnTo>
                    <a:pt x="12203" y="1766"/>
                  </a:lnTo>
                  <a:lnTo>
                    <a:pt x="12190" y="1756"/>
                  </a:lnTo>
                  <a:lnTo>
                    <a:pt x="12192" y="1732"/>
                  </a:lnTo>
                  <a:lnTo>
                    <a:pt x="12180" y="1709"/>
                  </a:lnTo>
                  <a:lnTo>
                    <a:pt x="12180" y="508"/>
                  </a:lnTo>
                  <a:lnTo>
                    <a:pt x="12168" y="496"/>
                  </a:lnTo>
                  <a:lnTo>
                    <a:pt x="12123" y="496"/>
                  </a:lnTo>
                  <a:lnTo>
                    <a:pt x="12111" y="520"/>
                  </a:lnTo>
                  <a:lnTo>
                    <a:pt x="12113" y="1675"/>
                  </a:lnTo>
                  <a:lnTo>
                    <a:pt x="12099" y="1697"/>
                  </a:lnTo>
                  <a:lnTo>
                    <a:pt x="12101" y="2022"/>
                  </a:lnTo>
                  <a:lnTo>
                    <a:pt x="12088" y="2043"/>
                  </a:lnTo>
                  <a:lnTo>
                    <a:pt x="12088" y="2055"/>
                  </a:lnTo>
                  <a:lnTo>
                    <a:pt x="12099" y="2078"/>
                  </a:lnTo>
                  <a:lnTo>
                    <a:pt x="12099" y="2101"/>
                  </a:lnTo>
                  <a:lnTo>
                    <a:pt x="12099" y="2298"/>
                  </a:lnTo>
                  <a:lnTo>
                    <a:pt x="12101" y="2322"/>
                  </a:lnTo>
                  <a:lnTo>
                    <a:pt x="12088" y="2343"/>
                  </a:lnTo>
                  <a:lnTo>
                    <a:pt x="12088" y="2355"/>
                  </a:lnTo>
                  <a:lnTo>
                    <a:pt x="12099" y="2378"/>
                  </a:lnTo>
                  <a:lnTo>
                    <a:pt x="12099" y="2402"/>
                  </a:lnTo>
                  <a:lnTo>
                    <a:pt x="12099" y="2529"/>
                  </a:lnTo>
                  <a:lnTo>
                    <a:pt x="12101" y="2552"/>
                  </a:lnTo>
                  <a:lnTo>
                    <a:pt x="12088" y="2574"/>
                  </a:lnTo>
                  <a:lnTo>
                    <a:pt x="12088" y="2586"/>
                  </a:lnTo>
                  <a:lnTo>
                    <a:pt x="12099" y="2610"/>
                  </a:lnTo>
                  <a:lnTo>
                    <a:pt x="12099" y="2633"/>
                  </a:lnTo>
                  <a:lnTo>
                    <a:pt x="12099" y="2910"/>
                  </a:lnTo>
                  <a:lnTo>
                    <a:pt x="12101" y="2934"/>
                  </a:lnTo>
                  <a:lnTo>
                    <a:pt x="12088" y="2955"/>
                  </a:lnTo>
                  <a:lnTo>
                    <a:pt x="12088" y="2967"/>
                  </a:lnTo>
                  <a:lnTo>
                    <a:pt x="12099" y="2990"/>
                  </a:lnTo>
                  <a:lnTo>
                    <a:pt x="12099" y="3014"/>
                  </a:lnTo>
                  <a:lnTo>
                    <a:pt x="12099" y="3059"/>
                  </a:lnTo>
                  <a:lnTo>
                    <a:pt x="12101" y="3084"/>
                  </a:lnTo>
                  <a:lnTo>
                    <a:pt x="12088" y="3106"/>
                  </a:lnTo>
                  <a:lnTo>
                    <a:pt x="12088" y="3118"/>
                  </a:lnTo>
                  <a:lnTo>
                    <a:pt x="12093" y="3122"/>
                  </a:lnTo>
                  <a:lnTo>
                    <a:pt x="12097" y="3122"/>
                  </a:lnTo>
                  <a:lnTo>
                    <a:pt x="12098" y="3124"/>
                  </a:lnTo>
                  <a:lnTo>
                    <a:pt x="12098" y="3129"/>
                  </a:lnTo>
                  <a:lnTo>
                    <a:pt x="12099" y="3138"/>
                  </a:lnTo>
                  <a:lnTo>
                    <a:pt x="12099" y="3152"/>
                  </a:lnTo>
                  <a:lnTo>
                    <a:pt x="12099" y="3167"/>
                  </a:lnTo>
                  <a:lnTo>
                    <a:pt x="12098" y="3177"/>
                  </a:lnTo>
                  <a:lnTo>
                    <a:pt x="12097" y="3181"/>
                  </a:lnTo>
                  <a:lnTo>
                    <a:pt x="12096" y="3183"/>
                  </a:lnTo>
                  <a:lnTo>
                    <a:pt x="12095" y="3183"/>
                  </a:lnTo>
                  <a:lnTo>
                    <a:pt x="12093" y="3183"/>
                  </a:lnTo>
                  <a:lnTo>
                    <a:pt x="12091" y="3183"/>
                  </a:lnTo>
                  <a:lnTo>
                    <a:pt x="12088" y="3187"/>
                  </a:lnTo>
                  <a:lnTo>
                    <a:pt x="12088" y="3198"/>
                  </a:lnTo>
                  <a:lnTo>
                    <a:pt x="12099" y="3222"/>
                  </a:lnTo>
                  <a:lnTo>
                    <a:pt x="12099" y="3244"/>
                  </a:lnTo>
                  <a:lnTo>
                    <a:pt x="12099" y="3256"/>
                  </a:lnTo>
                  <a:lnTo>
                    <a:pt x="12101" y="3280"/>
                  </a:lnTo>
                  <a:lnTo>
                    <a:pt x="12088" y="3302"/>
                  </a:lnTo>
                  <a:lnTo>
                    <a:pt x="12075" y="3317"/>
                  </a:lnTo>
                  <a:lnTo>
                    <a:pt x="12064" y="3302"/>
                  </a:lnTo>
                  <a:lnTo>
                    <a:pt x="12053" y="3291"/>
                  </a:lnTo>
                  <a:lnTo>
                    <a:pt x="12029" y="3279"/>
                  </a:lnTo>
                  <a:lnTo>
                    <a:pt x="11960" y="3279"/>
                  </a:lnTo>
                  <a:lnTo>
                    <a:pt x="11937" y="3291"/>
                  </a:lnTo>
                  <a:lnTo>
                    <a:pt x="11915" y="3302"/>
                  </a:lnTo>
                  <a:lnTo>
                    <a:pt x="11915" y="3267"/>
                  </a:lnTo>
                  <a:lnTo>
                    <a:pt x="11903" y="3244"/>
                  </a:lnTo>
                  <a:lnTo>
                    <a:pt x="11903" y="2655"/>
                  </a:lnTo>
                  <a:lnTo>
                    <a:pt x="11891" y="2633"/>
                  </a:lnTo>
                  <a:lnTo>
                    <a:pt x="11880" y="2610"/>
                  </a:lnTo>
                  <a:lnTo>
                    <a:pt x="11880" y="2217"/>
                  </a:lnTo>
                  <a:lnTo>
                    <a:pt x="11868" y="2194"/>
                  </a:lnTo>
                  <a:lnTo>
                    <a:pt x="11868" y="69"/>
                  </a:lnTo>
                  <a:lnTo>
                    <a:pt x="11856" y="47"/>
                  </a:lnTo>
                  <a:lnTo>
                    <a:pt x="11845" y="23"/>
                  </a:lnTo>
                  <a:lnTo>
                    <a:pt x="11833" y="12"/>
                  </a:lnTo>
                  <a:lnTo>
                    <a:pt x="11799" y="12"/>
                  </a:lnTo>
                  <a:lnTo>
                    <a:pt x="11787" y="35"/>
                  </a:lnTo>
                  <a:lnTo>
                    <a:pt x="11776" y="47"/>
                  </a:lnTo>
                  <a:lnTo>
                    <a:pt x="11776" y="130"/>
                  </a:lnTo>
                  <a:lnTo>
                    <a:pt x="11777" y="266"/>
                  </a:lnTo>
                  <a:lnTo>
                    <a:pt x="11777" y="447"/>
                  </a:lnTo>
                  <a:lnTo>
                    <a:pt x="11778" y="664"/>
                  </a:lnTo>
                  <a:lnTo>
                    <a:pt x="11779" y="909"/>
                  </a:lnTo>
                  <a:lnTo>
                    <a:pt x="11780" y="1175"/>
                  </a:lnTo>
                  <a:lnTo>
                    <a:pt x="11780" y="1453"/>
                  </a:lnTo>
                  <a:lnTo>
                    <a:pt x="11780" y="1736"/>
                  </a:lnTo>
                  <a:lnTo>
                    <a:pt x="11781" y="2017"/>
                  </a:lnTo>
                  <a:lnTo>
                    <a:pt x="11780" y="2285"/>
                  </a:lnTo>
                  <a:lnTo>
                    <a:pt x="11779" y="2535"/>
                  </a:lnTo>
                  <a:lnTo>
                    <a:pt x="11778" y="2758"/>
                  </a:lnTo>
                  <a:lnTo>
                    <a:pt x="11776" y="2946"/>
                  </a:lnTo>
                  <a:lnTo>
                    <a:pt x="11773" y="3091"/>
                  </a:lnTo>
                  <a:lnTo>
                    <a:pt x="11772" y="3145"/>
                  </a:lnTo>
                  <a:lnTo>
                    <a:pt x="11769" y="3186"/>
                  </a:lnTo>
                  <a:lnTo>
                    <a:pt x="11767" y="3211"/>
                  </a:lnTo>
                  <a:lnTo>
                    <a:pt x="11764" y="3222"/>
                  </a:lnTo>
                  <a:lnTo>
                    <a:pt x="11752" y="3244"/>
                  </a:lnTo>
                  <a:lnTo>
                    <a:pt x="11752" y="3304"/>
                  </a:lnTo>
                  <a:lnTo>
                    <a:pt x="11730" y="3291"/>
                  </a:lnTo>
                  <a:lnTo>
                    <a:pt x="11718" y="3279"/>
                  </a:lnTo>
                  <a:lnTo>
                    <a:pt x="11615" y="3279"/>
                  </a:lnTo>
                  <a:lnTo>
                    <a:pt x="11603" y="3302"/>
                  </a:lnTo>
                  <a:lnTo>
                    <a:pt x="11605" y="3327"/>
                  </a:lnTo>
                  <a:lnTo>
                    <a:pt x="11591" y="3348"/>
                  </a:lnTo>
                  <a:lnTo>
                    <a:pt x="11580" y="3359"/>
                  </a:lnTo>
                  <a:lnTo>
                    <a:pt x="11580" y="2955"/>
                  </a:lnTo>
                  <a:lnTo>
                    <a:pt x="11568" y="2944"/>
                  </a:lnTo>
                  <a:lnTo>
                    <a:pt x="11556" y="2921"/>
                  </a:lnTo>
                  <a:lnTo>
                    <a:pt x="11556" y="2321"/>
                  </a:lnTo>
                  <a:lnTo>
                    <a:pt x="11545" y="2298"/>
                  </a:lnTo>
                  <a:lnTo>
                    <a:pt x="11545" y="728"/>
                  </a:lnTo>
                  <a:lnTo>
                    <a:pt x="11533" y="704"/>
                  </a:lnTo>
                  <a:lnTo>
                    <a:pt x="11522" y="681"/>
                  </a:lnTo>
                  <a:lnTo>
                    <a:pt x="11522" y="12"/>
                  </a:lnTo>
                  <a:lnTo>
                    <a:pt x="11511" y="0"/>
                  </a:lnTo>
                  <a:lnTo>
                    <a:pt x="11464" y="0"/>
                  </a:lnTo>
                  <a:lnTo>
                    <a:pt x="11452" y="12"/>
                  </a:lnTo>
                  <a:lnTo>
                    <a:pt x="11455" y="2448"/>
                  </a:lnTo>
                  <a:lnTo>
                    <a:pt x="11441" y="2471"/>
                  </a:lnTo>
                  <a:lnTo>
                    <a:pt x="11443" y="2496"/>
                  </a:lnTo>
                  <a:lnTo>
                    <a:pt x="11430" y="2506"/>
                  </a:lnTo>
                  <a:lnTo>
                    <a:pt x="11429" y="3304"/>
                  </a:lnTo>
                  <a:lnTo>
                    <a:pt x="11407" y="3291"/>
                  </a:lnTo>
                  <a:lnTo>
                    <a:pt x="11395" y="3279"/>
                  </a:lnTo>
                  <a:lnTo>
                    <a:pt x="11372" y="3267"/>
                  </a:lnTo>
                  <a:lnTo>
                    <a:pt x="11348" y="3256"/>
                  </a:lnTo>
                  <a:lnTo>
                    <a:pt x="11326" y="3256"/>
                  </a:lnTo>
                  <a:lnTo>
                    <a:pt x="11303" y="3267"/>
                  </a:lnTo>
                  <a:lnTo>
                    <a:pt x="11291" y="3291"/>
                  </a:lnTo>
                  <a:lnTo>
                    <a:pt x="11279" y="3302"/>
                  </a:lnTo>
                  <a:lnTo>
                    <a:pt x="11281" y="3337"/>
                  </a:lnTo>
                  <a:lnTo>
                    <a:pt x="11268" y="3359"/>
                  </a:lnTo>
                  <a:lnTo>
                    <a:pt x="11256" y="3371"/>
                  </a:lnTo>
                  <a:lnTo>
                    <a:pt x="11256" y="3037"/>
                  </a:lnTo>
                  <a:lnTo>
                    <a:pt x="11244" y="3014"/>
                  </a:lnTo>
                  <a:lnTo>
                    <a:pt x="11233" y="2990"/>
                  </a:lnTo>
                  <a:lnTo>
                    <a:pt x="11233" y="2967"/>
                  </a:lnTo>
                  <a:lnTo>
                    <a:pt x="11233" y="2690"/>
                  </a:lnTo>
                  <a:lnTo>
                    <a:pt x="11231" y="2666"/>
                  </a:lnTo>
                  <a:lnTo>
                    <a:pt x="11244" y="2643"/>
                  </a:lnTo>
                  <a:lnTo>
                    <a:pt x="11244" y="2633"/>
                  </a:lnTo>
                  <a:lnTo>
                    <a:pt x="11233" y="2610"/>
                  </a:lnTo>
                  <a:lnTo>
                    <a:pt x="11233" y="2321"/>
                  </a:lnTo>
                  <a:lnTo>
                    <a:pt x="11222" y="2298"/>
                  </a:lnTo>
                  <a:lnTo>
                    <a:pt x="11222" y="693"/>
                  </a:lnTo>
                  <a:lnTo>
                    <a:pt x="11210" y="681"/>
                  </a:lnTo>
                  <a:lnTo>
                    <a:pt x="11199" y="658"/>
                  </a:lnTo>
                  <a:lnTo>
                    <a:pt x="11199" y="12"/>
                  </a:lnTo>
                  <a:lnTo>
                    <a:pt x="11187" y="0"/>
                  </a:lnTo>
                  <a:lnTo>
                    <a:pt x="11152" y="0"/>
                  </a:lnTo>
                  <a:lnTo>
                    <a:pt x="11140" y="12"/>
                  </a:lnTo>
                  <a:lnTo>
                    <a:pt x="11130" y="23"/>
                  </a:lnTo>
                  <a:lnTo>
                    <a:pt x="11132" y="1837"/>
                  </a:lnTo>
                  <a:lnTo>
                    <a:pt x="11118" y="1858"/>
                  </a:lnTo>
                  <a:lnTo>
                    <a:pt x="11120" y="3280"/>
                  </a:lnTo>
                  <a:lnTo>
                    <a:pt x="11106" y="3302"/>
                  </a:lnTo>
                  <a:lnTo>
                    <a:pt x="11094" y="3317"/>
                  </a:lnTo>
                  <a:lnTo>
                    <a:pt x="11083" y="3302"/>
                  </a:lnTo>
                  <a:lnTo>
                    <a:pt x="11071" y="3291"/>
                  </a:lnTo>
                  <a:lnTo>
                    <a:pt x="11060" y="3279"/>
                  </a:lnTo>
                  <a:lnTo>
                    <a:pt x="10979" y="3279"/>
                  </a:lnTo>
                  <a:lnTo>
                    <a:pt x="10968" y="3291"/>
                  </a:lnTo>
                  <a:lnTo>
                    <a:pt x="10968" y="3315"/>
                  </a:lnTo>
                  <a:lnTo>
                    <a:pt x="10944" y="3302"/>
                  </a:lnTo>
                  <a:lnTo>
                    <a:pt x="10933" y="3279"/>
                  </a:lnTo>
                  <a:lnTo>
                    <a:pt x="10933" y="3210"/>
                  </a:lnTo>
                  <a:lnTo>
                    <a:pt x="10922" y="3187"/>
                  </a:lnTo>
                  <a:lnTo>
                    <a:pt x="10922" y="2551"/>
                  </a:lnTo>
                  <a:lnTo>
                    <a:pt x="10910" y="2529"/>
                  </a:lnTo>
                  <a:lnTo>
                    <a:pt x="10899" y="2506"/>
                  </a:lnTo>
                  <a:lnTo>
                    <a:pt x="10899" y="1766"/>
                  </a:lnTo>
                  <a:lnTo>
                    <a:pt x="10886" y="1756"/>
                  </a:lnTo>
                  <a:lnTo>
                    <a:pt x="10887" y="1732"/>
                  </a:lnTo>
                  <a:lnTo>
                    <a:pt x="10875" y="1709"/>
                  </a:lnTo>
                  <a:lnTo>
                    <a:pt x="10875" y="12"/>
                  </a:lnTo>
                  <a:lnTo>
                    <a:pt x="10864" y="0"/>
                  </a:lnTo>
                  <a:lnTo>
                    <a:pt x="10830" y="0"/>
                  </a:lnTo>
                  <a:lnTo>
                    <a:pt x="10818" y="12"/>
                  </a:lnTo>
                  <a:lnTo>
                    <a:pt x="10806" y="35"/>
                  </a:lnTo>
                  <a:lnTo>
                    <a:pt x="10808" y="578"/>
                  </a:lnTo>
                  <a:lnTo>
                    <a:pt x="10795" y="600"/>
                  </a:lnTo>
                  <a:lnTo>
                    <a:pt x="10795" y="673"/>
                  </a:lnTo>
                  <a:lnTo>
                    <a:pt x="10795" y="789"/>
                  </a:lnTo>
                  <a:lnTo>
                    <a:pt x="10796" y="944"/>
                  </a:lnTo>
                  <a:lnTo>
                    <a:pt x="10797" y="1130"/>
                  </a:lnTo>
                  <a:lnTo>
                    <a:pt x="10797" y="1339"/>
                  </a:lnTo>
                  <a:lnTo>
                    <a:pt x="10798" y="1566"/>
                  </a:lnTo>
                  <a:lnTo>
                    <a:pt x="10799" y="1803"/>
                  </a:lnTo>
                  <a:lnTo>
                    <a:pt x="10799" y="2045"/>
                  </a:lnTo>
                  <a:lnTo>
                    <a:pt x="10799" y="2284"/>
                  </a:lnTo>
                  <a:lnTo>
                    <a:pt x="10798" y="2514"/>
                  </a:lnTo>
                  <a:lnTo>
                    <a:pt x="10798" y="2727"/>
                  </a:lnTo>
                  <a:lnTo>
                    <a:pt x="10796" y="2917"/>
                  </a:lnTo>
                  <a:lnTo>
                    <a:pt x="10794" y="3077"/>
                  </a:lnTo>
                  <a:lnTo>
                    <a:pt x="10791" y="3201"/>
                  </a:lnTo>
                  <a:lnTo>
                    <a:pt x="10789" y="3248"/>
                  </a:lnTo>
                  <a:lnTo>
                    <a:pt x="10787" y="3283"/>
                  </a:lnTo>
                  <a:lnTo>
                    <a:pt x="10785" y="3304"/>
                  </a:lnTo>
                  <a:lnTo>
                    <a:pt x="10783" y="3314"/>
                  </a:lnTo>
                  <a:lnTo>
                    <a:pt x="10771" y="3314"/>
                  </a:lnTo>
                  <a:lnTo>
                    <a:pt x="10746" y="3316"/>
                  </a:lnTo>
                  <a:lnTo>
                    <a:pt x="10736" y="3302"/>
                  </a:lnTo>
                  <a:lnTo>
                    <a:pt x="10714" y="3291"/>
                  </a:lnTo>
                  <a:lnTo>
                    <a:pt x="10667" y="3291"/>
                  </a:lnTo>
                  <a:lnTo>
                    <a:pt x="10657" y="3303"/>
                  </a:lnTo>
                  <a:lnTo>
                    <a:pt x="10632" y="3302"/>
                  </a:lnTo>
                  <a:lnTo>
                    <a:pt x="10622" y="3326"/>
                  </a:lnTo>
                  <a:lnTo>
                    <a:pt x="10622" y="3371"/>
                  </a:lnTo>
                  <a:lnTo>
                    <a:pt x="10598" y="3371"/>
                  </a:lnTo>
                  <a:lnTo>
                    <a:pt x="10598" y="3106"/>
                  </a:lnTo>
                  <a:lnTo>
                    <a:pt x="10587" y="3083"/>
                  </a:lnTo>
                  <a:lnTo>
                    <a:pt x="10587" y="2402"/>
                  </a:lnTo>
                  <a:lnTo>
                    <a:pt x="10575" y="2378"/>
                  </a:lnTo>
                  <a:lnTo>
                    <a:pt x="10563" y="2355"/>
                  </a:lnTo>
                  <a:lnTo>
                    <a:pt x="10563" y="1605"/>
                  </a:lnTo>
                  <a:lnTo>
                    <a:pt x="10552" y="1582"/>
                  </a:lnTo>
                  <a:lnTo>
                    <a:pt x="10552" y="1558"/>
                  </a:lnTo>
                  <a:lnTo>
                    <a:pt x="10540" y="1536"/>
                  </a:lnTo>
                  <a:lnTo>
                    <a:pt x="10540" y="12"/>
                  </a:lnTo>
                  <a:lnTo>
                    <a:pt x="10529" y="0"/>
                  </a:lnTo>
                  <a:lnTo>
                    <a:pt x="10494" y="0"/>
                  </a:lnTo>
                  <a:lnTo>
                    <a:pt x="10483" y="12"/>
                  </a:lnTo>
                  <a:lnTo>
                    <a:pt x="10485" y="982"/>
                  </a:lnTo>
                  <a:lnTo>
                    <a:pt x="10471" y="1005"/>
                  </a:lnTo>
                  <a:lnTo>
                    <a:pt x="10459" y="1028"/>
                  </a:lnTo>
                  <a:lnTo>
                    <a:pt x="10462" y="3280"/>
                  </a:lnTo>
                  <a:lnTo>
                    <a:pt x="10448" y="3302"/>
                  </a:lnTo>
                  <a:lnTo>
                    <a:pt x="10435" y="3317"/>
                  </a:lnTo>
                  <a:lnTo>
                    <a:pt x="10425" y="3302"/>
                  </a:lnTo>
                  <a:lnTo>
                    <a:pt x="10400" y="3304"/>
                  </a:lnTo>
                  <a:lnTo>
                    <a:pt x="10390" y="3291"/>
                  </a:lnTo>
                  <a:lnTo>
                    <a:pt x="10365" y="3293"/>
                  </a:lnTo>
                  <a:lnTo>
                    <a:pt x="10355" y="3279"/>
                  </a:lnTo>
                  <a:lnTo>
                    <a:pt x="10322" y="3279"/>
                  </a:lnTo>
                  <a:lnTo>
                    <a:pt x="10310" y="3291"/>
                  </a:lnTo>
                  <a:lnTo>
                    <a:pt x="10298" y="3302"/>
                  </a:lnTo>
                  <a:lnTo>
                    <a:pt x="10287" y="3314"/>
                  </a:lnTo>
                  <a:lnTo>
                    <a:pt x="10263" y="3326"/>
                  </a:lnTo>
                  <a:lnTo>
                    <a:pt x="10263" y="2955"/>
                  </a:lnTo>
                  <a:lnTo>
                    <a:pt x="10252" y="2944"/>
                  </a:lnTo>
                  <a:lnTo>
                    <a:pt x="10240" y="2921"/>
                  </a:lnTo>
                  <a:lnTo>
                    <a:pt x="10240" y="2378"/>
                  </a:lnTo>
                  <a:lnTo>
                    <a:pt x="10229" y="2355"/>
                  </a:lnTo>
                  <a:lnTo>
                    <a:pt x="10229" y="739"/>
                  </a:lnTo>
                  <a:lnTo>
                    <a:pt x="10218" y="716"/>
                  </a:lnTo>
                  <a:lnTo>
                    <a:pt x="10206" y="693"/>
                  </a:lnTo>
                  <a:lnTo>
                    <a:pt x="10206" y="23"/>
                  </a:lnTo>
                  <a:lnTo>
                    <a:pt x="10194" y="12"/>
                  </a:lnTo>
                  <a:lnTo>
                    <a:pt x="10183" y="0"/>
                  </a:lnTo>
                  <a:lnTo>
                    <a:pt x="10148" y="0"/>
                  </a:lnTo>
                  <a:lnTo>
                    <a:pt x="10136" y="12"/>
                  </a:lnTo>
                  <a:lnTo>
                    <a:pt x="10139" y="1952"/>
                  </a:lnTo>
                  <a:lnTo>
                    <a:pt x="10125" y="1974"/>
                  </a:lnTo>
                  <a:lnTo>
                    <a:pt x="10126" y="2000"/>
                  </a:lnTo>
                  <a:lnTo>
                    <a:pt x="10114" y="2009"/>
                  </a:lnTo>
                  <a:lnTo>
                    <a:pt x="10113" y="3315"/>
                  </a:lnTo>
                  <a:lnTo>
                    <a:pt x="10090" y="3302"/>
                  </a:lnTo>
                  <a:lnTo>
                    <a:pt x="10066" y="3304"/>
                  </a:lnTo>
                  <a:lnTo>
                    <a:pt x="10044" y="3291"/>
                  </a:lnTo>
                  <a:lnTo>
                    <a:pt x="10010" y="3291"/>
                  </a:lnTo>
                  <a:lnTo>
                    <a:pt x="9999" y="3303"/>
                  </a:lnTo>
                  <a:lnTo>
                    <a:pt x="9975" y="3302"/>
                  </a:lnTo>
                  <a:lnTo>
                    <a:pt x="9963" y="3326"/>
                  </a:lnTo>
                  <a:lnTo>
                    <a:pt x="9951" y="3337"/>
                  </a:lnTo>
                  <a:lnTo>
                    <a:pt x="9951" y="3383"/>
                  </a:lnTo>
                  <a:lnTo>
                    <a:pt x="9940" y="3383"/>
                  </a:lnTo>
                  <a:lnTo>
                    <a:pt x="9940" y="3256"/>
                  </a:lnTo>
                  <a:lnTo>
                    <a:pt x="9929" y="3233"/>
                  </a:lnTo>
                  <a:lnTo>
                    <a:pt x="9929" y="2725"/>
                  </a:lnTo>
                  <a:lnTo>
                    <a:pt x="9917" y="2702"/>
                  </a:lnTo>
                  <a:lnTo>
                    <a:pt x="9906" y="2678"/>
                  </a:lnTo>
                  <a:lnTo>
                    <a:pt x="9906" y="2125"/>
                  </a:lnTo>
                  <a:lnTo>
                    <a:pt x="9894" y="2113"/>
                  </a:lnTo>
                  <a:lnTo>
                    <a:pt x="9882" y="2090"/>
                  </a:lnTo>
                  <a:lnTo>
                    <a:pt x="9882" y="92"/>
                  </a:lnTo>
                  <a:lnTo>
                    <a:pt x="9871" y="69"/>
                  </a:lnTo>
                  <a:lnTo>
                    <a:pt x="9871" y="23"/>
                  </a:lnTo>
                  <a:lnTo>
                    <a:pt x="9859" y="12"/>
                  </a:lnTo>
                  <a:lnTo>
                    <a:pt x="9847" y="0"/>
                  </a:lnTo>
                  <a:lnTo>
                    <a:pt x="9813" y="0"/>
                  </a:lnTo>
                  <a:lnTo>
                    <a:pt x="9802" y="12"/>
                  </a:lnTo>
                  <a:lnTo>
                    <a:pt x="9804" y="58"/>
                  </a:lnTo>
                  <a:lnTo>
                    <a:pt x="9790" y="81"/>
                  </a:lnTo>
                  <a:lnTo>
                    <a:pt x="9790" y="92"/>
                  </a:lnTo>
                  <a:lnTo>
                    <a:pt x="9802" y="116"/>
                  </a:lnTo>
                  <a:lnTo>
                    <a:pt x="9802" y="139"/>
                  </a:lnTo>
                  <a:lnTo>
                    <a:pt x="9802" y="531"/>
                  </a:lnTo>
                  <a:lnTo>
                    <a:pt x="9804" y="555"/>
                  </a:lnTo>
                  <a:lnTo>
                    <a:pt x="9790" y="577"/>
                  </a:lnTo>
                  <a:lnTo>
                    <a:pt x="9790" y="589"/>
                  </a:lnTo>
                  <a:lnTo>
                    <a:pt x="9805" y="601"/>
                  </a:lnTo>
                  <a:lnTo>
                    <a:pt x="9790" y="612"/>
                  </a:lnTo>
                  <a:lnTo>
                    <a:pt x="9790" y="624"/>
                  </a:lnTo>
                  <a:lnTo>
                    <a:pt x="9802" y="647"/>
                  </a:lnTo>
                  <a:lnTo>
                    <a:pt x="9802" y="669"/>
                  </a:lnTo>
                  <a:lnTo>
                    <a:pt x="9802" y="797"/>
                  </a:lnTo>
                  <a:lnTo>
                    <a:pt x="9804" y="821"/>
                  </a:lnTo>
                  <a:lnTo>
                    <a:pt x="9790" y="843"/>
                  </a:lnTo>
                  <a:lnTo>
                    <a:pt x="9790" y="854"/>
                  </a:lnTo>
                  <a:lnTo>
                    <a:pt x="9802" y="877"/>
                  </a:lnTo>
                  <a:lnTo>
                    <a:pt x="9802" y="901"/>
                  </a:lnTo>
                  <a:lnTo>
                    <a:pt x="9802" y="912"/>
                  </a:lnTo>
                  <a:lnTo>
                    <a:pt x="9804" y="937"/>
                  </a:lnTo>
                  <a:lnTo>
                    <a:pt x="9790" y="958"/>
                  </a:lnTo>
                  <a:lnTo>
                    <a:pt x="9790" y="970"/>
                  </a:lnTo>
                  <a:lnTo>
                    <a:pt x="9802" y="993"/>
                  </a:lnTo>
                  <a:lnTo>
                    <a:pt x="9802" y="1016"/>
                  </a:lnTo>
                  <a:lnTo>
                    <a:pt x="9802" y="1293"/>
                  </a:lnTo>
                  <a:lnTo>
                    <a:pt x="9804" y="1317"/>
                  </a:lnTo>
                  <a:lnTo>
                    <a:pt x="9790" y="1340"/>
                  </a:lnTo>
                  <a:lnTo>
                    <a:pt x="9790" y="1350"/>
                  </a:lnTo>
                  <a:lnTo>
                    <a:pt x="9802" y="1374"/>
                  </a:lnTo>
                  <a:lnTo>
                    <a:pt x="9802" y="1397"/>
                  </a:lnTo>
                  <a:lnTo>
                    <a:pt x="9802" y="1558"/>
                  </a:lnTo>
                  <a:lnTo>
                    <a:pt x="9804" y="1583"/>
                  </a:lnTo>
                  <a:lnTo>
                    <a:pt x="9790" y="1605"/>
                  </a:lnTo>
                  <a:lnTo>
                    <a:pt x="9790" y="1617"/>
                  </a:lnTo>
                  <a:lnTo>
                    <a:pt x="9802" y="1640"/>
                  </a:lnTo>
                  <a:lnTo>
                    <a:pt x="9802" y="1662"/>
                  </a:lnTo>
                  <a:lnTo>
                    <a:pt x="9802" y="1825"/>
                  </a:lnTo>
                  <a:lnTo>
                    <a:pt x="9804" y="1848"/>
                  </a:lnTo>
                  <a:lnTo>
                    <a:pt x="9790" y="1870"/>
                  </a:lnTo>
                  <a:lnTo>
                    <a:pt x="9790" y="1882"/>
                  </a:lnTo>
                  <a:lnTo>
                    <a:pt x="9802" y="1905"/>
                  </a:lnTo>
                  <a:lnTo>
                    <a:pt x="9802" y="1928"/>
                  </a:lnTo>
                  <a:lnTo>
                    <a:pt x="9802" y="2055"/>
                  </a:lnTo>
                  <a:lnTo>
                    <a:pt x="9804" y="2079"/>
                  </a:lnTo>
                  <a:lnTo>
                    <a:pt x="9790" y="2101"/>
                  </a:lnTo>
                  <a:lnTo>
                    <a:pt x="9790" y="2113"/>
                  </a:lnTo>
                  <a:lnTo>
                    <a:pt x="9802" y="2136"/>
                  </a:lnTo>
                  <a:lnTo>
                    <a:pt x="9802" y="2159"/>
                  </a:lnTo>
                  <a:lnTo>
                    <a:pt x="9802" y="2205"/>
                  </a:lnTo>
                  <a:lnTo>
                    <a:pt x="9804" y="2230"/>
                  </a:lnTo>
                  <a:lnTo>
                    <a:pt x="9790" y="2251"/>
                  </a:lnTo>
                  <a:lnTo>
                    <a:pt x="9790" y="2263"/>
                  </a:lnTo>
                  <a:lnTo>
                    <a:pt x="9802" y="2286"/>
                  </a:lnTo>
                  <a:lnTo>
                    <a:pt x="9802" y="2309"/>
                  </a:lnTo>
                  <a:lnTo>
                    <a:pt x="9802" y="2321"/>
                  </a:lnTo>
                  <a:lnTo>
                    <a:pt x="9804" y="2344"/>
                  </a:lnTo>
                  <a:lnTo>
                    <a:pt x="9790" y="2367"/>
                  </a:lnTo>
                  <a:lnTo>
                    <a:pt x="9790" y="2378"/>
                  </a:lnTo>
                  <a:lnTo>
                    <a:pt x="9802" y="2402"/>
                  </a:lnTo>
                  <a:lnTo>
                    <a:pt x="9802" y="2425"/>
                  </a:lnTo>
                  <a:lnTo>
                    <a:pt x="9802" y="2586"/>
                  </a:lnTo>
                  <a:lnTo>
                    <a:pt x="9804" y="2611"/>
                  </a:lnTo>
                  <a:lnTo>
                    <a:pt x="9790" y="2633"/>
                  </a:lnTo>
                  <a:lnTo>
                    <a:pt x="9790" y="2643"/>
                  </a:lnTo>
                  <a:lnTo>
                    <a:pt x="9802" y="2667"/>
                  </a:lnTo>
                  <a:lnTo>
                    <a:pt x="9802" y="2690"/>
                  </a:lnTo>
                  <a:lnTo>
                    <a:pt x="9804" y="2715"/>
                  </a:lnTo>
                  <a:lnTo>
                    <a:pt x="9790" y="2737"/>
                  </a:lnTo>
                  <a:lnTo>
                    <a:pt x="9778" y="2759"/>
                  </a:lnTo>
                  <a:lnTo>
                    <a:pt x="9778" y="3293"/>
                  </a:lnTo>
                  <a:lnTo>
                    <a:pt x="9733" y="3279"/>
                  </a:lnTo>
                  <a:lnTo>
                    <a:pt x="9663" y="3279"/>
                  </a:lnTo>
                  <a:lnTo>
                    <a:pt x="9640" y="3291"/>
                  </a:lnTo>
                  <a:lnTo>
                    <a:pt x="9629" y="3314"/>
                  </a:lnTo>
                  <a:lnTo>
                    <a:pt x="9630" y="3339"/>
                  </a:lnTo>
                  <a:lnTo>
                    <a:pt x="9617" y="3348"/>
                  </a:lnTo>
                  <a:lnTo>
                    <a:pt x="9606" y="3348"/>
                  </a:lnTo>
                  <a:lnTo>
                    <a:pt x="9594" y="3326"/>
                  </a:lnTo>
                  <a:lnTo>
                    <a:pt x="9582" y="3302"/>
                  </a:lnTo>
                  <a:lnTo>
                    <a:pt x="9582" y="2713"/>
                  </a:lnTo>
                  <a:lnTo>
                    <a:pt x="9571" y="2690"/>
                  </a:lnTo>
                  <a:lnTo>
                    <a:pt x="9559" y="2667"/>
                  </a:lnTo>
                  <a:lnTo>
                    <a:pt x="9559" y="2078"/>
                  </a:lnTo>
                  <a:lnTo>
                    <a:pt x="9547" y="2055"/>
                  </a:lnTo>
                  <a:lnTo>
                    <a:pt x="9547" y="116"/>
                  </a:lnTo>
                  <a:lnTo>
                    <a:pt x="9536" y="92"/>
                  </a:lnTo>
                  <a:lnTo>
                    <a:pt x="9525" y="69"/>
                  </a:lnTo>
                  <a:lnTo>
                    <a:pt x="9525" y="23"/>
                  </a:lnTo>
                  <a:lnTo>
                    <a:pt x="9513" y="12"/>
                  </a:lnTo>
                  <a:lnTo>
                    <a:pt x="9478" y="12"/>
                  </a:lnTo>
                  <a:lnTo>
                    <a:pt x="9480" y="70"/>
                  </a:lnTo>
                  <a:lnTo>
                    <a:pt x="9467" y="92"/>
                  </a:lnTo>
                  <a:lnTo>
                    <a:pt x="9455" y="116"/>
                  </a:lnTo>
                  <a:lnTo>
                    <a:pt x="9455" y="194"/>
                  </a:lnTo>
                  <a:lnTo>
                    <a:pt x="9456" y="321"/>
                  </a:lnTo>
                  <a:lnTo>
                    <a:pt x="9456" y="490"/>
                  </a:lnTo>
                  <a:lnTo>
                    <a:pt x="9457" y="693"/>
                  </a:lnTo>
                  <a:lnTo>
                    <a:pt x="9458" y="923"/>
                  </a:lnTo>
                  <a:lnTo>
                    <a:pt x="9459" y="1171"/>
                  </a:lnTo>
                  <a:lnTo>
                    <a:pt x="9459" y="1431"/>
                  </a:lnTo>
                  <a:lnTo>
                    <a:pt x="9460" y="1695"/>
                  </a:lnTo>
                  <a:lnTo>
                    <a:pt x="9460" y="1957"/>
                  </a:lnTo>
                  <a:lnTo>
                    <a:pt x="9459" y="2209"/>
                  </a:lnTo>
                  <a:lnTo>
                    <a:pt x="9458" y="2441"/>
                  </a:lnTo>
                  <a:lnTo>
                    <a:pt x="9457" y="2650"/>
                  </a:lnTo>
                  <a:lnTo>
                    <a:pt x="9455" y="2825"/>
                  </a:lnTo>
                  <a:lnTo>
                    <a:pt x="9452" y="2961"/>
                  </a:lnTo>
                  <a:lnTo>
                    <a:pt x="9451" y="3012"/>
                  </a:lnTo>
                  <a:lnTo>
                    <a:pt x="9449" y="3049"/>
                  </a:lnTo>
                  <a:lnTo>
                    <a:pt x="9446" y="3073"/>
                  </a:lnTo>
                  <a:lnTo>
                    <a:pt x="9443" y="3083"/>
                  </a:lnTo>
                  <a:lnTo>
                    <a:pt x="9445" y="3108"/>
                  </a:lnTo>
                  <a:lnTo>
                    <a:pt x="9433" y="3118"/>
                  </a:lnTo>
                  <a:lnTo>
                    <a:pt x="9432" y="3315"/>
                  </a:lnTo>
                  <a:lnTo>
                    <a:pt x="9409" y="3302"/>
                  </a:lnTo>
                  <a:lnTo>
                    <a:pt x="9386" y="3291"/>
                  </a:lnTo>
                  <a:lnTo>
                    <a:pt x="9363" y="3279"/>
                  </a:lnTo>
                  <a:lnTo>
                    <a:pt x="9305" y="3279"/>
                  </a:lnTo>
                  <a:lnTo>
                    <a:pt x="9294" y="3291"/>
                  </a:lnTo>
                  <a:lnTo>
                    <a:pt x="9282" y="3302"/>
                  </a:lnTo>
                  <a:lnTo>
                    <a:pt x="9280" y="3350"/>
                  </a:lnTo>
                  <a:lnTo>
                    <a:pt x="9270" y="3337"/>
                  </a:lnTo>
                  <a:lnTo>
                    <a:pt x="9259" y="3314"/>
                  </a:lnTo>
                  <a:lnTo>
                    <a:pt x="9259" y="3083"/>
                  </a:lnTo>
                  <a:lnTo>
                    <a:pt x="9247" y="3059"/>
                  </a:lnTo>
                  <a:lnTo>
                    <a:pt x="9235" y="3037"/>
                  </a:lnTo>
                  <a:lnTo>
                    <a:pt x="9235" y="2390"/>
                  </a:lnTo>
                  <a:lnTo>
                    <a:pt x="9225" y="2367"/>
                  </a:lnTo>
                  <a:lnTo>
                    <a:pt x="9225" y="1617"/>
                  </a:lnTo>
                  <a:lnTo>
                    <a:pt x="9213" y="1605"/>
                  </a:lnTo>
                  <a:lnTo>
                    <a:pt x="9201" y="1582"/>
                  </a:lnTo>
                  <a:lnTo>
                    <a:pt x="9201" y="12"/>
                  </a:lnTo>
                  <a:lnTo>
                    <a:pt x="9190" y="0"/>
                  </a:lnTo>
                  <a:lnTo>
                    <a:pt x="9155" y="0"/>
                  </a:lnTo>
                  <a:lnTo>
                    <a:pt x="9143" y="12"/>
                  </a:lnTo>
                  <a:lnTo>
                    <a:pt x="9133" y="35"/>
                  </a:lnTo>
                  <a:lnTo>
                    <a:pt x="9135" y="1155"/>
                  </a:lnTo>
                  <a:lnTo>
                    <a:pt x="9121" y="1177"/>
                  </a:lnTo>
                  <a:lnTo>
                    <a:pt x="9123" y="1203"/>
                  </a:lnTo>
                  <a:lnTo>
                    <a:pt x="9109" y="1212"/>
                  </a:lnTo>
                  <a:lnTo>
                    <a:pt x="9109" y="1305"/>
                  </a:lnTo>
                  <a:lnTo>
                    <a:pt x="9123" y="1330"/>
                  </a:lnTo>
                  <a:lnTo>
                    <a:pt x="9109" y="1340"/>
                  </a:lnTo>
                  <a:lnTo>
                    <a:pt x="9109" y="1374"/>
                  </a:lnTo>
                  <a:lnTo>
                    <a:pt x="9109" y="1385"/>
                  </a:lnTo>
                  <a:lnTo>
                    <a:pt x="9109" y="1397"/>
                  </a:lnTo>
                  <a:lnTo>
                    <a:pt x="9123" y="1410"/>
                  </a:lnTo>
                  <a:lnTo>
                    <a:pt x="9109" y="1420"/>
                  </a:lnTo>
                  <a:lnTo>
                    <a:pt x="9109" y="1454"/>
                  </a:lnTo>
                  <a:lnTo>
                    <a:pt x="9109" y="1466"/>
                  </a:lnTo>
                  <a:lnTo>
                    <a:pt x="9109" y="1547"/>
                  </a:lnTo>
                  <a:lnTo>
                    <a:pt x="9109" y="1558"/>
                  </a:lnTo>
                  <a:lnTo>
                    <a:pt x="9109" y="1709"/>
                  </a:lnTo>
                  <a:lnTo>
                    <a:pt x="9109" y="1721"/>
                  </a:lnTo>
                  <a:lnTo>
                    <a:pt x="9109" y="1755"/>
                  </a:lnTo>
                  <a:lnTo>
                    <a:pt x="9123" y="1780"/>
                  </a:lnTo>
                  <a:lnTo>
                    <a:pt x="9109" y="1790"/>
                  </a:lnTo>
                  <a:lnTo>
                    <a:pt x="9109" y="1836"/>
                  </a:lnTo>
                  <a:lnTo>
                    <a:pt x="9123" y="1861"/>
                  </a:lnTo>
                  <a:lnTo>
                    <a:pt x="9109" y="1870"/>
                  </a:lnTo>
                  <a:lnTo>
                    <a:pt x="9109" y="1986"/>
                  </a:lnTo>
                  <a:lnTo>
                    <a:pt x="9109" y="1997"/>
                  </a:lnTo>
                  <a:lnTo>
                    <a:pt x="9109" y="2136"/>
                  </a:lnTo>
                  <a:lnTo>
                    <a:pt x="9123" y="2161"/>
                  </a:lnTo>
                  <a:lnTo>
                    <a:pt x="9109" y="2170"/>
                  </a:lnTo>
                  <a:lnTo>
                    <a:pt x="9109" y="2217"/>
                  </a:lnTo>
                  <a:lnTo>
                    <a:pt x="9123" y="2230"/>
                  </a:lnTo>
                  <a:lnTo>
                    <a:pt x="9109" y="2240"/>
                  </a:lnTo>
                  <a:lnTo>
                    <a:pt x="9109" y="2321"/>
                  </a:lnTo>
                  <a:lnTo>
                    <a:pt x="9109" y="2333"/>
                  </a:lnTo>
                  <a:lnTo>
                    <a:pt x="9109" y="2447"/>
                  </a:lnTo>
                  <a:lnTo>
                    <a:pt x="9123" y="2459"/>
                  </a:lnTo>
                  <a:lnTo>
                    <a:pt x="9109" y="2494"/>
                  </a:lnTo>
                  <a:lnTo>
                    <a:pt x="9109" y="2529"/>
                  </a:lnTo>
                  <a:lnTo>
                    <a:pt x="9109" y="2541"/>
                  </a:lnTo>
                  <a:lnTo>
                    <a:pt x="9109" y="2610"/>
                  </a:lnTo>
                  <a:lnTo>
                    <a:pt x="9109" y="2621"/>
                  </a:lnTo>
                  <a:lnTo>
                    <a:pt x="9109" y="2782"/>
                  </a:lnTo>
                  <a:lnTo>
                    <a:pt x="9109" y="2794"/>
                  </a:lnTo>
                  <a:lnTo>
                    <a:pt x="9109" y="2841"/>
                  </a:lnTo>
                  <a:lnTo>
                    <a:pt x="9109" y="2851"/>
                  </a:lnTo>
                  <a:lnTo>
                    <a:pt x="9109" y="2898"/>
                  </a:lnTo>
                  <a:lnTo>
                    <a:pt x="9123" y="2923"/>
                  </a:lnTo>
                  <a:lnTo>
                    <a:pt x="9109" y="2933"/>
                  </a:lnTo>
                  <a:lnTo>
                    <a:pt x="9109" y="2990"/>
                  </a:lnTo>
                  <a:lnTo>
                    <a:pt x="9124" y="3002"/>
                  </a:lnTo>
                  <a:lnTo>
                    <a:pt x="9109" y="3025"/>
                  </a:lnTo>
                  <a:lnTo>
                    <a:pt x="9109" y="3152"/>
                  </a:lnTo>
                  <a:lnTo>
                    <a:pt x="9109" y="3163"/>
                  </a:lnTo>
                  <a:lnTo>
                    <a:pt x="9108" y="3293"/>
                  </a:lnTo>
                  <a:lnTo>
                    <a:pt x="9063" y="3279"/>
                  </a:lnTo>
                  <a:lnTo>
                    <a:pt x="9051" y="3267"/>
                  </a:lnTo>
                  <a:lnTo>
                    <a:pt x="9039" y="3256"/>
                  </a:lnTo>
                  <a:lnTo>
                    <a:pt x="8994" y="3256"/>
                  </a:lnTo>
                  <a:lnTo>
                    <a:pt x="8970" y="3267"/>
                  </a:lnTo>
                  <a:lnTo>
                    <a:pt x="8959" y="3279"/>
                  </a:lnTo>
                  <a:lnTo>
                    <a:pt x="8935" y="3291"/>
                  </a:lnTo>
                  <a:lnTo>
                    <a:pt x="8935" y="3244"/>
                  </a:lnTo>
                  <a:lnTo>
                    <a:pt x="8925" y="3222"/>
                  </a:lnTo>
                  <a:lnTo>
                    <a:pt x="8925" y="2517"/>
                  </a:lnTo>
                  <a:lnTo>
                    <a:pt x="8912" y="2507"/>
                  </a:lnTo>
                  <a:lnTo>
                    <a:pt x="8913" y="2482"/>
                  </a:lnTo>
                  <a:lnTo>
                    <a:pt x="8901" y="2459"/>
                  </a:lnTo>
                  <a:lnTo>
                    <a:pt x="8901" y="1651"/>
                  </a:lnTo>
                  <a:lnTo>
                    <a:pt x="8890" y="1628"/>
                  </a:lnTo>
                  <a:lnTo>
                    <a:pt x="8890" y="35"/>
                  </a:lnTo>
                  <a:lnTo>
                    <a:pt x="8878" y="12"/>
                  </a:lnTo>
                  <a:lnTo>
                    <a:pt x="8866" y="0"/>
                  </a:lnTo>
                  <a:lnTo>
                    <a:pt x="8832" y="0"/>
                  </a:lnTo>
                  <a:lnTo>
                    <a:pt x="8821" y="12"/>
                  </a:lnTo>
                  <a:lnTo>
                    <a:pt x="8823" y="36"/>
                  </a:lnTo>
                  <a:lnTo>
                    <a:pt x="8809" y="57"/>
                  </a:lnTo>
                  <a:lnTo>
                    <a:pt x="8809" y="104"/>
                  </a:lnTo>
                  <a:lnTo>
                    <a:pt x="8823" y="129"/>
                  </a:lnTo>
                  <a:lnTo>
                    <a:pt x="8809" y="139"/>
                  </a:lnTo>
                  <a:lnTo>
                    <a:pt x="8809" y="185"/>
                  </a:lnTo>
                  <a:lnTo>
                    <a:pt x="8823" y="210"/>
                  </a:lnTo>
                  <a:lnTo>
                    <a:pt x="8809" y="220"/>
                  </a:lnTo>
                  <a:lnTo>
                    <a:pt x="8809" y="265"/>
                  </a:lnTo>
                  <a:lnTo>
                    <a:pt x="8823" y="291"/>
                  </a:lnTo>
                  <a:lnTo>
                    <a:pt x="8809" y="300"/>
                  </a:lnTo>
                  <a:lnTo>
                    <a:pt x="8809" y="335"/>
                  </a:lnTo>
                  <a:lnTo>
                    <a:pt x="8823" y="361"/>
                  </a:lnTo>
                  <a:lnTo>
                    <a:pt x="8809" y="369"/>
                  </a:lnTo>
                  <a:lnTo>
                    <a:pt x="8809" y="416"/>
                  </a:lnTo>
                  <a:lnTo>
                    <a:pt x="8824" y="427"/>
                  </a:lnTo>
                  <a:lnTo>
                    <a:pt x="8809" y="450"/>
                  </a:lnTo>
                  <a:lnTo>
                    <a:pt x="8809" y="485"/>
                  </a:lnTo>
                  <a:lnTo>
                    <a:pt x="8824" y="496"/>
                  </a:lnTo>
                  <a:lnTo>
                    <a:pt x="8809" y="520"/>
                  </a:lnTo>
                  <a:lnTo>
                    <a:pt x="8809" y="565"/>
                  </a:lnTo>
                  <a:lnTo>
                    <a:pt x="8823" y="591"/>
                  </a:lnTo>
                  <a:lnTo>
                    <a:pt x="8809" y="600"/>
                  </a:lnTo>
                  <a:lnTo>
                    <a:pt x="8809" y="647"/>
                  </a:lnTo>
                  <a:lnTo>
                    <a:pt x="8823" y="659"/>
                  </a:lnTo>
                  <a:lnTo>
                    <a:pt x="8809" y="669"/>
                  </a:lnTo>
                  <a:lnTo>
                    <a:pt x="8809" y="716"/>
                  </a:lnTo>
                  <a:lnTo>
                    <a:pt x="8823" y="741"/>
                  </a:lnTo>
                  <a:lnTo>
                    <a:pt x="8809" y="750"/>
                  </a:lnTo>
                  <a:lnTo>
                    <a:pt x="8809" y="797"/>
                  </a:lnTo>
                  <a:lnTo>
                    <a:pt x="8823" y="822"/>
                  </a:lnTo>
                  <a:lnTo>
                    <a:pt x="8809" y="832"/>
                  </a:lnTo>
                  <a:lnTo>
                    <a:pt x="8811" y="878"/>
                  </a:lnTo>
                  <a:lnTo>
                    <a:pt x="8797" y="901"/>
                  </a:lnTo>
                  <a:lnTo>
                    <a:pt x="8797" y="3291"/>
                  </a:lnTo>
                  <a:lnTo>
                    <a:pt x="8761" y="3293"/>
                  </a:lnTo>
                  <a:lnTo>
                    <a:pt x="8739" y="3279"/>
                  </a:lnTo>
                  <a:lnTo>
                    <a:pt x="8728" y="3267"/>
                  </a:lnTo>
                  <a:lnTo>
                    <a:pt x="8717" y="3256"/>
                  </a:lnTo>
                  <a:lnTo>
                    <a:pt x="8647" y="3256"/>
                  </a:lnTo>
                  <a:lnTo>
                    <a:pt x="8635" y="3267"/>
                  </a:lnTo>
                  <a:lnTo>
                    <a:pt x="8624" y="3291"/>
                  </a:lnTo>
                  <a:lnTo>
                    <a:pt x="8613" y="3314"/>
                  </a:lnTo>
                  <a:lnTo>
                    <a:pt x="8613" y="3198"/>
                  </a:lnTo>
                  <a:lnTo>
                    <a:pt x="8601" y="3175"/>
                  </a:lnTo>
                  <a:lnTo>
                    <a:pt x="8589" y="3152"/>
                  </a:lnTo>
                  <a:lnTo>
                    <a:pt x="8589" y="2425"/>
                  </a:lnTo>
                  <a:lnTo>
                    <a:pt x="8577" y="2414"/>
                  </a:lnTo>
                  <a:lnTo>
                    <a:pt x="8578" y="2390"/>
                  </a:lnTo>
                  <a:lnTo>
                    <a:pt x="8566" y="2367"/>
                  </a:lnTo>
                  <a:lnTo>
                    <a:pt x="8566" y="1513"/>
                  </a:lnTo>
                  <a:lnTo>
                    <a:pt x="8554" y="1502"/>
                  </a:lnTo>
                  <a:lnTo>
                    <a:pt x="8554" y="1478"/>
                  </a:lnTo>
                  <a:lnTo>
                    <a:pt x="8543" y="1454"/>
                  </a:lnTo>
                  <a:lnTo>
                    <a:pt x="8543" y="23"/>
                  </a:lnTo>
                  <a:lnTo>
                    <a:pt x="8532" y="0"/>
                  </a:lnTo>
                  <a:lnTo>
                    <a:pt x="8497" y="0"/>
                  </a:lnTo>
                  <a:lnTo>
                    <a:pt x="8486" y="12"/>
                  </a:lnTo>
                  <a:lnTo>
                    <a:pt x="8474" y="35"/>
                  </a:lnTo>
                  <a:lnTo>
                    <a:pt x="8474" y="81"/>
                  </a:lnTo>
                  <a:lnTo>
                    <a:pt x="8474" y="92"/>
                  </a:lnTo>
                  <a:lnTo>
                    <a:pt x="8474" y="843"/>
                  </a:lnTo>
                  <a:lnTo>
                    <a:pt x="8474" y="854"/>
                  </a:lnTo>
                  <a:lnTo>
                    <a:pt x="8476" y="1167"/>
                  </a:lnTo>
                  <a:lnTo>
                    <a:pt x="8462" y="1189"/>
                  </a:lnTo>
                  <a:lnTo>
                    <a:pt x="8464" y="1215"/>
                  </a:lnTo>
                  <a:lnTo>
                    <a:pt x="8450" y="1224"/>
                  </a:lnTo>
                  <a:lnTo>
                    <a:pt x="8450" y="3293"/>
                  </a:lnTo>
                  <a:lnTo>
                    <a:pt x="8417" y="3279"/>
                  </a:lnTo>
                  <a:lnTo>
                    <a:pt x="8393" y="3267"/>
                  </a:lnTo>
                  <a:lnTo>
                    <a:pt x="8368" y="3269"/>
                  </a:lnTo>
                  <a:lnTo>
                    <a:pt x="8358" y="3256"/>
                  </a:lnTo>
                  <a:lnTo>
                    <a:pt x="8336" y="3256"/>
                  </a:lnTo>
                  <a:lnTo>
                    <a:pt x="8313" y="3267"/>
                  </a:lnTo>
                  <a:lnTo>
                    <a:pt x="8301" y="3279"/>
                  </a:lnTo>
                  <a:lnTo>
                    <a:pt x="8289" y="3291"/>
                  </a:lnTo>
                  <a:lnTo>
                    <a:pt x="8291" y="3315"/>
                  </a:lnTo>
                  <a:lnTo>
                    <a:pt x="8278" y="3337"/>
                  </a:lnTo>
                  <a:lnTo>
                    <a:pt x="8266" y="3348"/>
                  </a:lnTo>
                  <a:lnTo>
                    <a:pt x="8266" y="2921"/>
                  </a:lnTo>
                  <a:lnTo>
                    <a:pt x="8254" y="2898"/>
                  </a:lnTo>
                  <a:lnTo>
                    <a:pt x="8243" y="2875"/>
                  </a:lnTo>
                  <a:lnTo>
                    <a:pt x="8243" y="2229"/>
                  </a:lnTo>
                  <a:lnTo>
                    <a:pt x="8232" y="2205"/>
                  </a:lnTo>
                  <a:lnTo>
                    <a:pt x="8232" y="404"/>
                  </a:lnTo>
                  <a:lnTo>
                    <a:pt x="8220" y="381"/>
                  </a:lnTo>
                  <a:lnTo>
                    <a:pt x="8209" y="357"/>
                  </a:lnTo>
                  <a:lnTo>
                    <a:pt x="8209" y="12"/>
                  </a:lnTo>
                  <a:lnTo>
                    <a:pt x="8197" y="0"/>
                  </a:lnTo>
                  <a:lnTo>
                    <a:pt x="8150" y="0"/>
                  </a:lnTo>
                  <a:lnTo>
                    <a:pt x="8139" y="23"/>
                  </a:lnTo>
                  <a:lnTo>
                    <a:pt x="8142" y="2634"/>
                  </a:lnTo>
                  <a:lnTo>
                    <a:pt x="8128" y="2655"/>
                  </a:lnTo>
                  <a:lnTo>
                    <a:pt x="8127" y="3269"/>
                  </a:lnTo>
                  <a:lnTo>
                    <a:pt x="8081" y="3256"/>
                  </a:lnTo>
                  <a:lnTo>
                    <a:pt x="8058" y="3244"/>
                  </a:lnTo>
                  <a:lnTo>
                    <a:pt x="7977" y="3244"/>
                  </a:lnTo>
                  <a:lnTo>
                    <a:pt x="7966" y="3256"/>
                  </a:lnTo>
                  <a:lnTo>
                    <a:pt x="7954" y="3279"/>
                  </a:lnTo>
                  <a:lnTo>
                    <a:pt x="7942" y="3302"/>
                  </a:lnTo>
                  <a:lnTo>
                    <a:pt x="7942" y="3118"/>
                  </a:lnTo>
                  <a:lnTo>
                    <a:pt x="7932" y="3094"/>
                  </a:lnTo>
                  <a:lnTo>
                    <a:pt x="7932" y="2402"/>
                  </a:lnTo>
                  <a:lnTo>
                    <a:pt x="7919" y="2391"/>
                  </a:lnTo>
                  <a:lnTo>
                    <a:pt x="7920" y="2367"/>
                  </a:lnTo>
                  <a:lnTo>
                    <a:pt x="7908" y="2343"/>
                  </a:lnTo>
                  <a:lnTo>
                    <a:pt x="7908" y="1281"/>
                  </a:lnTo>
                  <a:lnTo>
                    <a:pt x="7897" y="1270"/>
                  </a:lnTo>
                  <a:lnTo>
                    <a:pt x="7885" y="1246"/>
                  </a:lnTo>
                  <a:lnTo>
                    <a:pt x="7885" y="12"/>
                  </a:lnTo>
                  <a:lnTo>
                    <a:pt x="7873" y="0"/>
                  </a:lnTo>
                  <a:lnTo>
                    <a:pt x="7838" y="0"/>
                  </a:lnTo>
                  <a:lnTo>
                    <a:pt x="7828" y="12"/>
                  </a:lnTo>
                  <a:lnTo>
                    <a:pt x="7816" y="23"/>
                  </a:lnTo>
                  <a:lnTo>
                    <a:pt x="7818" y="1121"/>
                  </a:lnTo>
                  <a:lnTo>
                    <a:pt x="7805" y="1144"/>
                  </a:lnTo>
                  <a:lnTo>
                    <a:pt x="7807" y="3257"/>
                  </a:lnTo>
                  <a:lnTo>
                    <a:pt x="7793" y="3279"/>
                  </a:lnTo>
                  <a:lnTo>
                    <a:pt x="7782" y="3294"/>
                  </a:lnTo>
                  <a:lnTo>
                    <a:pt x="7746" y="3279"/>
                  </a:lnTo>
                  <a:lnTo>
                    <a:pt x="7654" y="3279"/>
                  </a:lnTo>
                  <a:lnTo>
                    <a:pt x="7642" y="3291"/>
                  </a:lnTo>
                  <a:lnTo>
                    <a:pt x="7632" y="3314"/>
                  </a:lnTo>
                  <a:lnTo>
                    <a:pt x="7620" y="3326"/>
                  </a:lnTo>
                  <a:lnTo>
                    <a:pt x="7620" y="3302"/>
                  </a:lnTo>
                  <a:lnTo>
                    <a:pt x="7608" y="3279"/>
                  </a:lnTo>
                  <a:lnTo>
                    <a:pt x="7608" y="2967"/>
                  </a:lnTo>
                  <a:lnTo>
                    <a:pt x="7597" y="2944"/>
                  </a:lnTo>
                  <a:lnTo>
                    <a:pt x="7585" y="2921"/>
                  </a:lnTo>
                  <a:lnTo>
                    <a:pt x="7585" y="2333"/>
                  </a:lnTo>
                  <a:lnTo>
                    <a:pt x="7573" y="2309"/>
                  </a:lnTo>
                  <a:lnTo>
                    <a:pt x="7562" y="2286"/>
                  </a:lnTo>
                  <a:lnTo>
                    <a:pt x="7562" y="832"/>
                  </a:lnTo>
                  <a:lnTo>
                    <a:pt x="7550" y="808"/>
                  </a:lnTo>
                  <a:lnTo>
                    <a:pt x="7550" y="23"/>
                  </a:lnTo>
                  <a:lnTo>
                    <a:pt x="7538" y="12"/>
                  </a:lnTo>
                  <a:lnTo>
                    <a:pt x="7528" y="0"/>
                  </a:lnTo>
                  <a:lnTo>
                    <a:pt x="7493" y="0"/>
                  </a:lnTo>
                  <a:lnTo>
                    <a:pt x="7481" y="12"/>
                  </a:lnTo>
                  <a:lnTo>
                    <a:pt x="7483" y="1837"/>
                  </a:lnTo>
                  <a:lnTo>
                    <a:pt x="7469" y="1858"/>
                  </a:lnTo>
                  <a:lnTo>
                    <a:pt x="7458" y="1882"/>
                  </a:lnTo>
                  <a:lnTo>
                    <a:pt x="7458" y="3281"/>
                  </a:lnTo>
                  <a:lnTo>
                    <a:pt x="7424" y="3267"/>
                  </a:lnTo>
                  <a:lnTo>
                    <a:pt x="7398" y="3269"/>
                  </a:lnTo>
                  <a:lnTo>
                    <a:pt x="7389" y="3256"/>
                  </a:lnTo>
                  <a:lnTo>
                    <a:pt x="7331" y="3256"/>
                  </a:lnTo>
                  <a:lnTo>
                    <a:pt x="7308" y="3267"/>
                  </a:lnTo>
                  <a:lnTo>
                    <a:pt x="7285" y="3279"/>
                  </a:lnTo>
                  <a:lnTo>
                    <a:pt x="7285" y="3256"/>
                  </a:lnTo>
                  <a:lnTo>
                    <a:pt x="7273" y="3233"/>
                  </a:lnTo>
                  <a:lnTo>
                    <a:pt x="7261" y="3210"/>
                  </a:lnTo>
                  <a:lnTo>
                    <a:pt x="7261" y="2851"/>
                  </a:lnTo>
                  <a:lnTo>
                    <a:pt x="7250" y="2841"/>
                  </a:lnTo>
                  <a:lnTo>
                    <a:pt x="7238" y="2817"/>
                  </a:lnTo>
                  <a:lnTo>
                    <a:pt x="7238" y="2205"/>
                  </a:lnTo>
                  <a:lnTo>
                    <a:pt x="7228" y="2182"/>
                  </a:lnTo>
                  <a:lnTo>
                    <a:pt x="7228" y="520"/>
                  </a:lnTo>
                  <a:lnTo>
                    <a:pt x="7216" y="496"/>
                  </a:lnTo>
                  <a:lnTo>
                    <a:pt x="7204" y="473"/>
                  </a:lnTo>
                  <a:lnTo>
                    <a:pt x="7204" y="57"/>
                  </a:lnTo>
                  <a:lnTo>
                    <a:pt x="7193" y="47"/>
                  </a:lnTo>
                  <a:lnTo>
                    <a:pt x="7169" y="47"/>
                  </a:lnTo>
                  <a:lnTo>
                    <a:pt x="7158" y="57"/>
                  </a:lnTo>
                  <a:lnTo>
                    <a:pt x="7146" y="81"/>
                  </a:lnTo>
                  <a:lnTo>
                    <a:pt x="7135" y="104"/>
                  </a:lnTo>
                  <a:lnTo>
                    <a:pt x="7137" y="2530"/>
                  </a:lnTo>
                  <a:lnTo>
                    <a:pt x="7124" y="2551"/>
                  </a:lnTo>
                  <a:lnTo>
                    <a:pt x="7126" y="3223"/>
                  </a:lnTo>
                  <a:lnTo>
                    <a:pt x="7112" y="3244"/>
                  </a:lnTo>
                  <a:lnTo>
                    <a:pt x="7099" y="3259"/>
                  </a:lnTo>
                  <a:lnTo>
                    <a:pt x="7089" y="3244"/>
                  </a:lnTo>
                  <a:lnTo>
                    <a:pt x="7077" y="3233"/>
                  </a:lnTo>
                  <a:lnTo>
                    <a:pt x="7020" y="3233"/>
                  </a:lnTo>
                  <a:lnTo>
                    <a:pt x="7009" y="3245"/>
                  </a:lnTo>
                  <a:lnTo>
                    <a:pt x="6985" y="3244"/>
                  </a:lnTo>
                  <a:lnTo>
                    <a:pt x="6973" y="3244"/>
                  </a:lnTo>
                  <a:lnTo>
                    <a:pt x="6961" y="3233"/>
                  </a:lnTo>
                  <a:lnTo>
                    <a:pt x="6950" y="3223"/>
                  </a:lnTo>
                  <a:lnTo>
                    <a:pt x="6950" y="3198"/>
                  </a:lnTo>
                  <a:lnTo>
                    <a:pt x="6938" y="3175"/>
                  </a:lnTo>
                  <a:lnTo>
                    <a:pt x="6938" y="2841"/>
                  </a:lnTo>
                  <a:lnTo>
                    <a:pt x="6927" y="2817"/>
                  </a:lnTo>
                  <a:lnTo>
                    <a:pt x="6927" y="2229"/>
                  </a:lnTo>
                  <a:lnTo>
                    <a:pt x="6916" y="2205"/>
                  </a:lnTo>
                  <a:lnTo>
                    <a:pt x="6916" y="970"/>
                  </a:lnTo>
                  <a:lnTo>
                    <a:pt x="6904" y="947"/>
                  </a:lnTo>
                  <a:lnTo>
                    <a:pt x="6892" y="924"/>
                  </a:lnTo>
                  <a:lnTo>
                    <a:pt x="6892" y="23"/>
                  </a:lnTo>
                  <a:lnTo>
                    <a:pt x="6881" y="12"/>
                  </a:lnTo>
                  <a:lnTo>
                    <a:pt x="6869" y="0"/>
                  </a:lnTo>
                  <a:lnTo>
                    <a:pt x="6835" y="0"/>
                  </a:lnTo>
                  <a:lnTo>
                    <a:pt x="6823" y="12"/>
                  </a:lnTo>
                  <a:lnTo>
                    <a:pt x="6826" y="1629"/>
                  </a:lnTo>
                  <a:lnTo>
                    <a:pt x="6812" y="1651"/>
                  </a:lnTo>
                  <a:lnTo>
                    <a:pt x="6814" y="1676"/>
                  </a:lnTo>
                  <a:lnTo>
                    <a:pt x="6800" y="1686"/>
                  </a:lnTo>
                  <a:lnTo>
                    <a:pt x="6799" y="3293"/>
                  </a:lnTo>
                  <a:lnTo>
                    <a:pt x="6765" y="3279"/>
                  </a:lnTo>
                  <a:lnTo>
                    <a:pt x="6753" y="3267"/>
                  </a:lnTo>
                  <a:lnTo>
                    <a:pt x="6731" y="3256"/>
                  </a:lnTo>
                  <a:lnTo>
                    <a:pt x="6673" y="3256"/>
                  </a:lnTo>
                  <a:lnTo>
                    <a:pt x="6649" y="3267"/>
                  </a:lnTo>
                  <a:lnTo>
                    <a:pt x="6639" y="3279"/>
                  </a:lnTo>
                  <a:lnTo>
                    <a:pt x="6627" y="3279"/>
                  </a:lnTo>
                  <a:lnTo>
                    <a:pt x="6616" y="3256"/>
                  </a:lnTo>
                  <a:lnTo>
                    <a:pt x="6616" y="3187"/>
                  </a:lnTo>
                  <a:lnTo>
                    <a:pt x="6602" y="3161"/>
                  </a:lnTo>
                  <a:lnTo>
                    <a:pt x="6616" y="3152"/>
                  </a:lnTo>
                  <a:lnTo>
                    <a:pt x="6616" y="3106"/>
                  </a:lnTo>
                  <a:lnTo>
                    <a:pt x="6602" y="3080"/>
                  </a:lnTo>
                  <a:lnTo>
                    <a:pt x="6616" y="3071"/>
                  </a:lnTo>
                  <a:lnTo>
                    <a:pt x="6616" y="3037"/>
                  </a:lnTo>
                  <a:lnTo>
                    <a:pt x="6601" y="3024"/>
                  </a:lnTo>
                  <a:lnTo>
                    <a:pt x="6616" y="3014"/>
                  </a:lnTo>
                  <a:lnTo>
                    <a:pt x="6616" y="2944"/>
                  </a:lnTo>
                  <a:lnTo>
                    <a:pt x="6616" y="2933"/>
                  </a:lnTo>
                  <a:lnTo>
                    <a:pt x="6616" y="2875"/>
                  </a:lnTo>
                  <a:lnTo>
                    <a:pt x="6602" y="2849"/>
                  </a:lnTo>
                  <a:lnTo>
                    <a:pt x="6616" y="2841"/>
                  </a:lnTo>
                  <a:lnTo>
                    <a:pt x="6616" y="2806"/>
                  </a:lnTo>
                  <a:lnTo>
                    <a:pt x="6616" y="2794"/>
                  </a:lnTo>
                  <a:lnTo>
                    <a:pt x="6616" y="2643"/>
                  </a:lnTo>
                  <a:lnTo>
                    <a:pt x="6604" y="2621"/>
                  </a:lnTo>
                  <a:lnTo>
                    <a:pt x="6604" y="2598"/>
                  </a:lnTo>
                  <a:lnTo>
                    <a:pt x="6592" y="2574"/>
                  </a:lnTo>
                  <a:lnTo>
                    <a:pt x="6592" y="2159"/>
                  </a:lnTo>
                  <a:lnTo>
                    <a:pt x="6581" y="2136"/>
                  </a:lnTo>
                  <a:lnTo>
                    <a:pt x="6569" y="2113"/>
                  </a:lnTo>
                  <a:lnTo>
                    <a:pt x="6569" y="23"/>
                  </a:lnTo>
                  <a:lnTo>
                    <a:pt x="6557" y="12"/>
                  </a:lnTo>
                  <a:lnTo>
                    <a:pt x="6546" y="0"/>
                  </a:lnTo>
                  <a:lnTo>
                    <a:pt x="6523" y="0"/>
                  </a:lnTo>
                  <a:lnTo>
                    <a:pt x="6513" y="13"/>
                  </a:lnTo>
                  <a:lnTo>
                    <a:pt x="6488" y="12"/>
                  </a:lnTo>
                  <a:lnTo>
                    <a:pt x="6490" y="70"/>
                  </a:lnTo>
                  <a:lnTo>
                    <a:pt x="6477" y="92"/>
                  </a:lnTo>
                  <a:lnTo>
                    <a:pt x="6477" y="116"/>
                  </a:lnTo>
                  <a:lnTo>
                    <a:pt x="6491" y="126"/>
                  </a:lnTo>
                  <a:lnTo>
                    <a:pt x="6477" y="161"/>
                  </a:lnTo>
                  <a:lnTo>
                    <a:pt x="6477" y="196"/>
                  </a:lnTo>
                  <a:lnTo>
                    <a:pt x="6488" y="220"/>
                  </a:lnTo>
                  <a:lnTo>
                    <a:pt x="6488" y="243"/>
                  </a:lnTo>
                  <a:lnTo>
                    <a:pt x="6488" y="254"/>
                  </a:lnTo>
                  <a:lnTo>
                    <a:pt x="6490" y="278"/>
                  </a:lnTo>
                  <a:lnTo>
                    <a:pt x="6477" y="300"/>
                  </a:lnTo>
                  <a:lnTo>
                    <a:pt x="6477" y="347"/>
                  </a:lnTo>
                  <a:lnTo>
                    <a:pt x="6488" y="369"/>
                  </a:lnTo>
                  <a:lnTo>
                    <a:pt x="6488" y="392"/>
                  </a:lnTo>
                  <a:lnTo>
                    <a:pt x="6488" y="416"/>
                  </a:lnTo>
                  <a:lnTo>
                    <a:pt x="6490" y="440"/>
                  </a:lnTo>
                  <a:lnTo>
                    <a:pt x="6477" y="461"/>
                  </a:lnTo>
                  <a:lnTo>
                    <a:pt x="6477" y="520"/>
                  </a:lnTo>
                  <a:lnTo>
                    <a:pt x="6482" y="524"/>
                  </a:lnTo>
                  <a:lnTo>
                    <a:pt x="6486" y="524"/>
                  </a:lnTo>
                  <a:lnTo>
                    <a:pt x="6487" y="526"/>
                  </a:lnTo>
                  <a:lnTo>
                    <a:pt x="6488" y="531"/>
                  </a:lnTo>
                  <a:lnTo>
                    <a:pt x="6488" y="540"/>
                  </a:lnTo>
                  <a:lnTo>
                    <a:pt x="6488" y="554"/>
                  </a:lnTo>
                  <a:lnTo>
                    <a:pt x="6490" y="578"/>
                  </a:lnTo>
                  <a:lnTo>
                    <a:pt x="6477" y="600"/>
                  </a:lnTo>
                  <a:lnTo>
                    <a:pt x="6477" y="669"/>
                  </a:lnTo>
                  <a:lnTo>
                    <a:pt x="6488" y="693"/>
                  </a:lnTo>
                  <a:lnTo>
                    <a:pt x="6488" y="716"/>
                  </a:lnTo>
                  <a:lnTo>
                    <a:pt x="6488" y="832"/>
                  </a:lnTo>
                  <a:lnTo>
                    <a:pt x="6490" y="855"/>
                  </a:lnTo>
                  <a:lnTo>
                    <a:pt x="6477" y="877"/>
                  </a:lnTo>
                  <a:lnTo>
                    <a:pt x="6477" y="912"/>
                  </a:lnTo>
                  <a:lnTo>
                    <a:pt x="6488" y="936"/>
                  </a:lnTo>
                  <a:lnTo>
                    <a:pt x="6488" y="958"/>
                  </a:lnTo>
                  <a:lnTo>
                    <a:pt x="6490" y="982"/>
                  </a:lnTo>
                  <a:lnTo>
                    <a:pt x="6477" y="1005"/>
                  </a:lnTo>
                  <a:lnTo>
                    <a:pt x="6477" y="1085"/>
                  </a:lnTo>
                  <a:lnTo>
                    <a:pt x="6482" y="1089"/>
                  </a:lnTo>
                  <a:lnTo>
                    <a:pt x="6486" y="1090"/>
                  </a:lnTo>
                  <a:lnTo>
                    <a:pt x="6487" y="1093"/>
                  </a:lnTo>
                  <a:lnTo>
                    <a:pt x="6488" y="1097"/>
                  </a:lnTo>
                  <a:lnTo>
                    <a:pt x="6488" y="1106"/>
                  </a:lnTo>
                  <a:lnTo>
                    <a:pt x="6488" y="1120"/>
                  </a:lnTo>
                  <a:lnTo>
                    <a:pt x="6488" y="1135"/>
                  </a:lnTo>
                  <a:lnTo>
                    <a:pt x="6487" y="1145"/>
                  </a:lnTo>
                  <a:lnTo>
                    <a:pt x="6487" y="1150"/>
                  </a:lnTo>
                  <a:lnTo>
                    <a:pt x="6486" y="1151"/>
                  </a:lnTo>
                  <a:lnTo>
                    <a:pt x="6484" y="1151"/>
                  </a:lnTo>
                  <a:lnTo>
                    <a:pt x="6482" y="1151"/>
                  </a:lnTo>
                  <a:lnTo>
                    <a:pt x="6480" y="1152"/>
                  </a:lnTo>
                  <a:lnTo>
                    <a:pt x="6477" y="1154"/>
                  </a:lnTo>
                  <a:lnTo>
                    <a:pt x="6477" y="1189"/>
                  </a:lnTo>
                  <a:lnTo>
                    <a:pt x="6477" y="1201"/>
                  </a:lnTo>
                  <a:lnTo>
                    <a:pt x="6477" y="1246"/>
                  </a:lnTo>
                  <a:lnTo>
                    <a:pt x="6477" y="1258"/>
                  </a:lnTo>
                  <a:lnTo>
                    <a:pt x="6477" y="1305"/>
                  </a:lnTo>
                  <a:lnTo>
                    <a:pt x="6488" y="1328"/>
                  </a:lnTo>
                  <a:lnTo>
                    <a:pt x="6488" y="1350"/>
                  </a:lnTo>
                  <a:lnTo>
                    <a:pt x="6490" y="1375"/>
                  </a:lnTo>
                  <a:lnTo>
                    <a:pt x="6477" y="1397"/>
                  </a:lnTo>
                  <a:lnTo>
                    <a:pt x="6477" y="1409"/>
                  </a:lnTo>
                  <a:lnTo>
                    <a:pt x="6488" y="1432"/>
                  </a:lnTo>
                  <a:lnTo>
                    <a:pt x="6488" y="1454"/>
                  </a:lnTo>
                  <a:lnTo>
                    <a:pt x="6488" y="1640"/>
                  </a:lnTo>
                  <a:lnTo>
                    <a:pt x="6490" y="1663"/>
                  </a:lnTo>
                  <a:lnTo>
                    <a:pt x="6477" y="1686"/>
                  </a:lnTo>
                  <a:lnTo>
                    <a:pt x="6477" y="1709"/>
                  </a:lnTo>
                  <a:lnTo>
                    <a:pt x="6491" y="1721"/>
                  </a:lnTo>
                  <a:lnTo>
                    <a:pt x="6477" y="1744"/>
                  </a:lnTo>
                  <a:lnTo>
                    <a:pt x="6477" y="1801"/>
                  </a:lnTo>
                  <a:lnTo>
                    <a:pt x="6488" y="1825"/>
                  </a:lnTo>
                  <a:lnTo>
                    <a:pt x="6488" y="1847"/>
                  </a:lnTo>
                  <a:lnTo>
                    <a:pt x="6488" y="1893"/>
                  </a:lnTo>
                  <a:lnTo>
                    <a:pt x="6490" y="1918"/>
                  </a:lnTo>
                  <a:lnTo>
                    <a:pt x="6477" y="1940"/>
                  </a:lnTo>
                  <a:lnTo>
                    <a:pt x="6477" y="1951"/>
                  </a:lnTo>
                  <a:lnTo>
                    <a:pt x="6482" y="1955"/>
                  </a:lnTo>
                  <a:lnTo>
                    <a:pt x="6486" y="1956"/>
                  </a:lnTo>
                  <a:lnTo>
                    <a:pt x="6487" y="1958"/>
                  </a:lnTo>
                  <a:lnTo>
                    <a:pt x="6488" y="1962"/>
                  </a:lnTo>
                  <a:lnTo>
                    <a:pt x="6488" y="1972"/>
                  </a:lnTo>
                  <a:lnTo>
                    <a:pt x="6488" y="1986"/>
                  </a:lnTo>
                  <a:lnTo>
                    <a:pt x="6490" y="2010"/>
                  </a:lnTo>
                  <a:lnTo>
                    <a:pt x="6477" y="2032"/>
                  </a:lnTo>
                  <a:lnTo>
                    <a:pt x="6477" y="2043"/>
                  </a:lnTo>
                  <a:lnTo>
                    <a:pt x="6482" y="2047"/>
                  </a:lnTo>
                  <a:lnTo>
                    <a:pt x="6486" y="2048"/>
                  </a:lnTo>
                  <a:lnTo>
                    <a:pt x="6487" y="2050"/>
                  </a:lnTo>
                  <a:lnTo>
                    <a:pt x="6488" y="2056"/>
                  </a:lnTo>
                  <a:lnTo>
                    <a:pt x="6488" y="2064"/>
                  </a:lnTo>
                  <a:lnTo>
                    <a:pt x="6488" y="2078"/>
                  </a:lnTo>
                  <a:lnTo>
                    <a:pt x="6488" y="2094"/>
                  </a:lnTo>
                  <a:lnTo>
                    <a:pt x="6487" y="2102"/>
                  </a:lnTo>
                  <a:lnTo>
                    <a:pt x="6487" y="2108"/>
                  </a:lnTo>
                  <a:lnTo>
                    <a:pt x="6486" y="2110"/>
                  </a:lnTo>
                  <a:lnTo>
                    <a:pt x="6484" y="2110"/>
                  </a:lnTo>
                  <a:lnTo>
                    <a:pt x="6482" y="2109"/>
                  </a:lnTo>
                  <a:lnTo>
                    <a:pt x="6480" y="2110"/>
                  </a:lnTo>
                  <a:lnTo>
                    <a:pt x="6477" y="2113"/>
                  </a:lnTo>
                  <a:lnTo>
                    <a:pt x="6477" y="2170"/>
                  </a:lnTo>
                  <a:lnTo>
                    <a:pt x="6477" y="2182"/>
                  </a:lnTo>
                  <a:lnTo>
                    <a:pt x="6477" y="2229"/>
                  </a:lnTo>
                  <a:lnTo>
                    <a:pt x="6491" y="2239"/>
                  </a:lnTo>
                  <a:lnTo>
                    <a:pt x="6477" y="2263"/>
                  </a:lnTo>
                  <a:lnTo>
                    <a:pt x="6477" y="2309"/>
                  </a:lnTo>
                  <a:lnTo>
                    <a:pt x="6488" y="2333"/>
                  </a:lnTo>
                  <a:lnTo>
                    <a:pt x="6488" y="2355"/>
                  </a:lnTo>
                  <a:lnTo>
                    <a:pt x="6488" y="2402"/>
                  </a:lnTo>
                  <a:lnTo>
                    <a:pt x="6490" y="2426"/>
                  </a:lnTo>
                  <a:lnTo>
                    <a:pt x="6477" y="2447"/>
                  </a:lnTo>
                  <a:lnTo>
                    <a:pt x="6477" y="2471"/>
                  </a:lnTo>
                  <a:lnTo>
                    <a:pt x="6488" y="2494"/>
                  </a:lnTo>
                  <a:lnTo>
                    <a:pt x="6488" y="2517"/>
                  </a:lnTo>
                  <a:lnTo>
                    <a:pt x="6488" y="2529"/>
                  </a:lnTo>
                  <a:lnTo>
                    <a:pt x="6490" y="2552"/>
                  </a:lnTo>
                  <a:lnTo>
                    <a:pt x="6477" y="2574"/>
                  </a:lnTo>
                  <a:lnTo>
                    <a:pt x="6477" y="2643"/>
                  </a:lnTo>
                  <a:lnTo>
                    <a:pt x="6488" y="2667"/>
                  </a:lnTo>
                  <a:lnTo>
                    <a:pt x="6488" y="2690"/>
                  </a:lnTo>
                  <a:lnTo>
                    <a:pt x="6490" y="2715"/>
                  </a:lnTo>
                  <a:lnTo>
                    <a:pt x="6477" y="2737"/>
                  </a:lnTo>
                  <a:lnTo>
                    <a:pt x="6477" y="2771"/>
                  </a:lnTo>
                  <a:lnTo>
                    <a:pt x="6491" y="2782"/>
                  </a:lnTo>
                  <a:lnTo>
                    <a:pt x="6477" y="2817"/>
                  </a:lnTo>
                  <a:lnTo>
                    <a:pt x="6477" y="2841"/>
                  </a:lnTo>
                  <a:lnTo>
                    <a:pt x="6490" y="2851"/>
                  </a:lnTo>
                  <a:lnTo>
                    <a:pt x="6477" y="2898"/>
                  </a:lnTo>
                  <a:lnTo>
                    <a:pt x="6477" y="2921"/>
                  </a:lnTo>
                  <a:lnTo>
                    <a:pt x="6477" y="2933"/>
                  </a:lnTo>
                  <a:lnTo>
                    <a:pt x="6477" y="2955"/>
                  </a:lnTo>
                  <a:lnTo>
                    <a:pt x="6482" y="2960"/>
                  </a:lnTo>
                  <a:lnTo>
                    <a:pt x="6486" y="2961"/>
                  </a:lnTo>
                  <a:lnTo>
                    <a:pt x="6487" y="2963"/>
                  </a:lnTo>
                  <a:lnTo>
                    <a:pt x="6488" y="2967"/>
                  </a:lnTo>
                  <a:lnTo>
                    <a:pt x="6488" y="2977"/>
                  </a:lnTo>
                  <a:lnTo>
                    <a:pt x="6488" y="2990"/>
                  </a:lnTo>
                  <a:lnTo>
                    <a:pt x="6488" y="3005"/>
                  </a:lnTo>
                  <a:lnTo>
                    <a:pt x="6487" y="3015"/>
                  </a:lnTo>
                  <a:lnTo>
                    <a:pt x="6487" y="3020"/>
                  </a:lnTo>
                  <a:lnTo>
                    <a:pt x="6486" y="3022"/>
                  </a:lnTo>
                  <a:lnTo>
                    <a:pt x="6484" y="3022"/>
                  </a:lnTo>
                  <a:lnTo>
                    <a:pt x="6482" y="3021"/>
                  </a:lnTo>
                  <a:lnTo>
                    <a:pt x="6480" y="3022"/>
                  </a:lnTo>
                  <a:lnTo>
                    <a:pt x="6477" y="3025"/>
                  </a:lnTo>
                  <a:lnTo>
                    <a:pt x="6479" y="3051"/>
                  </a:lnTo>
                  <a:lnTo>
                    <a:pt x="6465" y="3059"/>
                  </a:lnTo>
                  <a:lnTo>
                    <a:pt x="6465" y="3269"/>
                  </a:lnTo>
                  <a:lnTo>
                    <a:pt x="6419" y="3256"/>
                  </a:lnTo>
                  <a:lnTo>
                    <a:pt x="6395" y="3259"/>
                  </a:lnTo>
                  <a:lnTo>
                    <a:pt x="6373" y="3244"/>
                  </a:lnTo>
                  <a:lnTo>
                    <a:pt x="6349" y="3244"/>
                  </a:lnTo>
                  <a:lnTo>
                    <a:pt x="6339" y="3256"/>
                  </a:lnTo>
                  <a:lnTo>
                    <a:pt x="6327" y="3267"/>
                  </a:lnTo>
                  <a:lnTo>
                    <a:pt x="6315" y="3279"/>
                  </a:lnTo>
                  <a:lnTo>
                    <a:pt x="6304" y="3291"/>
                  </a:lnTo>
                  <a:lnTo>
                    <a:pt x="6304" y="3267"/>
                  </a:lnTo>
                  <a:lnTo>
                    <a:pt x="6292" y="3244"/>
                  </a:lnTo>
                  <a:lnTo>
                    <a:pt x="6292" y="2875"/>
                  </a:lnTo>
                  <a:lnTo>
                    <a:pt x="6280" y="2851"/>
                  </a:lnTo>
                  <a:lnTo>
                    <a:pt x="6269" y="2829"/>
                  </a:lnTo>
                  <a:lnTo>
                    <a:pt x="6269" y="2240"/>
                  </a:lnTo>
                  <a:lnTo>
                    <a:pt x="6257" y="2217"/>
                  </a:lnTo>
                  <a:lnTo>
                    <a:pt x="6245" y="2194"/>
                  </a:lnTo>
                  <a:lnTo>
                    <a:pt x="6245" y="854"/>
                  </a:lnTo>
                  <a:lnTo>
                    <a:pt x="6235" y="832"/>
                  </a:lnTo>
                  <a:lnTo>
                    <a:pt x="6235" y="23"/>
                  </a:lnTo>
                  <a:lnTo>
                    <a:pt x="6223" y="12"/>
                  </a:lnTo>
                  <a:lnTo>
                    <a:pt x="6211" y="0"/>
                  </a:lnTo>
                  <a:lnTo>
                    <a:pt x="6176" y="0"/>
                  </a:lnTo>
                  <a:lnTo>
                    <a:pt x="6165" y="12"/>
                  </a:lnTo>
                  <a:lnTo>
                    <a:pt x="6167" y="2010"/>
                  </a:lnTo>
                  <a:lnTo>
                    <a:pt x="6153" y="2032"/>
                  </a:lnTo>
                  <a:lnTo>
                    <a:pt x="6141" y="2055"/>
                  </a:lnTo>
                  <a:lnTo>
                    <a:pt x="6141" y="3269"/>
                  </a:lnTo>
                  <a:lnTo>
                    <a:pt x="6096" y="3256"/>
                  </a:lnTo>
                  <a:lnTo>
                    <a:pt x="6084" y="3244"/>
                  </a:lnTo>
                  <a:lnTo>
                    <a:pt x="6061" y="3233"/>
                  </a:lnTo>
                  <a:lnTo>
                    <a:pt x="6015" y="3233"/>
                  </a:lnTo>
                  <a:lnTo>
                    <a:pt x="6003" y="3244"/>
                  </a:lnTo>
                  <a:lnTo>
                    <a:pt x="5992" y="3256"/>
                  </a:lnTo>
                  <a:lnTo>
                    <a:pt x="5992" y="3279"/>
                  </a:lnTo>
                  <a:lnTo>
                    <a:pt x="5968" y="3279"/>
                  </a:lnTo>
                  <a:lnTo>
                    <a:pt x="5968" y="3163"/>
                  </a:lnTo>
                  <a:lnTo>
                    <a:pt x="5957" y="3152"/>
                  </a:lnTo>
                  <a:lnTo>
                    <a:pt x="5945" y="3129"/>
                  </a:lnTo>
                  <a:lnTo>
                    <a:pt x="5945" y="2447"/>
                  </a:lnTo>
                  <a:lnTo>
                    <a:pt x="5935" y="2425"/>
                  </a:lnTo>
                  <a:lnTo>
                    <a:pt x="5923" y="2402"/>
                  </a:lnTo>
                  <a:lnTo>
                    <a:pt x="5923" y="1420"/>
                  </a:lnTo>
                  <a:lnTo>
                    <a:pt x="5911" y="1397"/>
                  </a:lnTo>
                  <a:lnTo>
                    <a:pt x="5911" y="23"/>
                  </a:lnTo>
                  <a:lnTo>
                    <a:pt x="5900" y="12"/>
                  </a:lnTo>
                  <a:lnTo>
                    <a:pt x="5888" y="0"/>
                  </a:lnTo>
                  <a:lnTo>
                    <a:pt x="5853" y="0"/>
                  </a:lnTo>
                  <a:lnTo>
                    <a:pt x="5841" y="12"/>
                  </a:lnTo>
                  <a:lnTo>
                    <a:pt x="5844" y="786"/>
                  </a:lnTo>
                  <a:lnTo>
                    <a:pt x="5831" y="808"/>
                  </a:lnTo>
                  <a:lnTo>
                    <a:pt x="5819" y="832"/>
                  </a:lnTo>
                  <a:lnTo>
                    <a:pt x="5821" y="3268"/>
                  </a:lnTo>
                  <a:lnTo>
                    <a:pt x="5807" y="3291"/>
                  </a:lnTo>
                  <a:lnTo>
                    <a:pt x="5796" y="3291"/>
                  </a:lnTo>
                  <a:lnTo>
                    <a:pt x="5784" y="3279"/>
                  </a:lnTo>
                  <a:lnTo>
                    <a:pt x="5761" y="3267"/>
                  </a:lnTo>
                  <a:lnTo>
                    <a:pt x="5749" y="3256"/>
                  </a:lnTo>
                  <a:lnTo>
                    <a:pt x="5727" y="3244"/>
                  </a:lnTo>
                  <a:lnTo>
                    <a:pt x="5680" y="3244"/>
                  </a:lnTo>
                  <a:lnTo>
                    <a:pt x="5668" y="3256"/>
                  </a:lnTo>
                  <a:lnTo>
                    <a:pt x="5657" y="3267"/>
                  </a:lnTo>
                  <a:lnTo>
                    <a:pt x="5645" y="3267"/>
                  </a:lnTo>
                  <a:lnTo>
                    <a:pt x="5634" y="3256"/>
                  </a:lnTo>
                  <a:lnTo>
                    <a:pt x="5623" y="3233"/>
                  </a:lnTo>
                  <a:lnTo>
                    <a:pt x="5623" y="2794"/>
                  </a:lnTo>
                  <a:lnTo>
                    <a:pt x="5611" y="2771"/>
                  </a:lnTo>
                  <a:lnTo>
                    <a:pt x="5611" y="2194"/>
                  </a:lnTo>
                  <a:lnTo>
                    <a:pt x="5599" y="2170"/>
                  </a:lnTo>
                  <a:lnTo>
                    <a:pt x="5588" y="2147"/>
                  </a:lnTo>
                  <a:lnTo>
                    <a:pt x="5588" y="150"/>
                  </a:lnTo>
                  <a:lnTo>
                    <a:pt x="5576" y="127"/>
                  </a:lnTo>
                  <a:lnTo>
                    <a:pt x="5564" y="104"/>
                  </a:lnTo>
                  <a:lnTo>
                    <a:pt x="5564" y="12"/>
                  </a:lnTo>
                  <a:lnTo>
                    <a:pt x="5553" y="0"/>
                  </a:lnTo>
                  <a:lnTo>
                    <a:pt x="5519" y="0"/>
                  </a:lnTo>
                  <a:lnTo>
                    <a:pt x="5507" y="12"/>
                  </a:lnTo>
                  <a:lnTo>
                    <a:pt x="5495" y="23"/>
                  </a:lnTo>
                  <a:lnTo>
                    <a:pt x="5498" y="2160"/>
                  </a:lnTo>
                  <a:lnTo>
                    <a:pt x="5484" y="2182"/>
                  </a:lnTo>
                  <a:lnTo>
                    <a:pt x="5484" y="3279"/>
                  </a:lnTo>
                  <a:lnTo>
                    <a:pt x="5449" y="3279"/>
                  </a:lnTo>
                  <a:lnTo>
                    <a:pt x="5449" y="3256"/>
                  </a:lnTo>
                  <a:lnTo>
                    <a:pt x="5426" y="3244"/>
                  </a:lnTo>
                  <a:lnTo>
                    <a:pt x="5345" y="3244"/>
                  </a:lnTo>
                  <a:lnTo>
                    <a:pt x="5334" y="3256"/>
                  </a:lnTo>
                  <a:lnTo>
                    <a:pt x="5323" y="3279"/>
                  </a:lnTo>
                  <a:lnTo>
                    <a:pt x="5311" y="3302"/>
                  </a:lnTo>
                  <a:lnTo>
                    <a:pt x="5311" y="3256"/>
                  </a:lnTo>
                  <a:lnTo>
                    <a:pt x="5296" y="3243"/>
                  </a:lnTo>
                  <a:lnTo>
                    <a:pt x="5311" y="3233"/>
                  </a:lnTo>
                  <a:lnTo>
                    <a:pt x="5311" y="3198"/>
                  </a:lnTo>
                  <a:lnTo>
                    <a:pt x="5299" y="3175"/>
                  </a:lnTo>
                  <a:lnTo>
                    <a:pt x="5299" y="3129"/>
                  </a:lnTo>
                  <a:lnTo>
                    <a:pt x="5288" y="3106"/>
                  </a:lnTo>
                  <a:lnTo>
                    <a:pt x="5288" y="2367"/>
                  </a:lnTo>
                  <a:lnTo>
                    <a:pt x="5276" y="2343"/>
                  </a:lnTo>
                  <a:lnTo>
                    <a:pt x="5276" y="2321"/>
                  </a:lnTo>
                  <a:lnTo>
                    <a:pt x="5264" y="2298"/>
                  </a:lnTo>
                  <a:lnTo>
                    <a:pt x="5264" y="1501"/>
                  </a:lnTo>
                  <a:lnTo>
                    <a:pt x="5253" y="1490"/>
                  </a:lnTo>
                  <a:lnTo>
                    <a:pt x="5253" y="1466"/>
                  </a:lnTo>
                  <a:lnTo>
                    <a:pt x="5241" y="1444"/>
                  </a:lnTo>
                  <a:lnTo>
                    <a:pt x="5241" y="1420"/>
                  </a:lnTo>
                  <a:lnTo>
                    <a:pt x="5241" y="1132"/>
                  </a:lnTo>
                  <a:lnTo>
                    <a:pt x="5239" y="1107"/>
                  </a:lnTo>
                  <a:lnTo>
                    <a:pt x="5253" y="1085"/>
                  </a:lnTo>
                  <a:lnTo>
                    <a:pt x="5253" y="1040"/>
                  </a:lnTo>
                  <a:lnTo>
                    <a:pt x="5238" y="1028"/>
                  </a:lnTo>
                  <a:lnTo>
                    <a:pt x="5253" y="1005"/>
                  </a:lnTo>
                  <a:lnTo>
                    <a:pt x="5253" y="970"/>
                  </a:lnTo>
                  <a:lnTo>
                    <a:pt x="5239" y="959"/>
                  </a:lnTo>
                  <a:lnTo>
                    <a:pt x="5253" y="924"/>
                  </a:lnTo>
                  <a:lnTo>
                    <a:pt x="5253" y="889"/>
                  </a:lnTo>
                  <a:lnTo>
                    <a:pt x="5239" y="878"/>
                  </a:lnTo>
                  <a:lnTo>
                    <a:pt x="5253" y="843"/>
                  </a:lnTo>
                  <a:lnTo>
                    <a:pt x="5253" y="808"/>
                  </a:lnTo>
                  <a:lnTo>
                    <a:pt x="5238" y="797"/>
                  </a:lnTo>
                  <a:lnTo>
                    <a:pt x="5253" y="773"/>
                  </a:lnTo>
                  <a:lnTo>
                    <a:pt x="5253" y="739"/>
                  </a:lnTo>
                  <a:lnTo>
                    <a:pt x="5239" y="728"/>
                  </a:lnTo>
                  <a:lnTo>
                    <a:pt x="5253" y="693"/>
                  </a:lnTo>
                  <a:lnTo>
                    <a:pt x="5253" y="658"/>
                  </a:lnTo>
                  <a:lnTo>
                    <a:pt x="5240" y="633"/>
                  </a:lnTo>
                  <a:lnTo>
                    <a:pt x="5253" y="624"/>
                  </a:lnTo>
                  <a:lnTo>
                    <a:pt x="5253" y="589"/>
                  </a:lnTo>
                  <a:lnTo>
                    <a:pt x="5239" y="578"/>
                  </a:lnTo>
                  <a:lnTo>
                    <a:pt x="5253" y="543"/>
                  </a:lnTo>
                  <a:lnTo>
                    <a:pt x="5253" y="508"/>
                  </a:lnTo>
                  <a:lnTo>
                    <a:pt x="5239" y="498"/>
                  </a:lnTo>
                  <a:lnTo>
                    <a:pt x="5253" y="461"/>
                  </a:lnTo>
                  <a:lnTo>
                    <a:pt x="5253" y="427"/>
                  </a:lnTo>
                  <a:lnTo>
                    <a:pt x="5238" y="416"/>
                  </a:lnTo>
                  <a:lnTo>
                    <a:pt x="5253" y="392"/>
                  </a:lnTo>
                  <a:lnTo>
                    <a:pt x="5253" y="357"/>
                  </a:lnTo>
                  <a:lnTo>
                    <a:pt x="5240" y="333"/>
                  </a:lnTo>
                  <a:lnTo>
                    <a:pt x="5253" y="324"/>
                  </a:lnTo>
                  <a:lnTo>
                    <a:pt x="5253" y="277"/>
                  </a:lnTo>
                  <a:lnTo>
                    <a:pt x="5240" y="251"/>
                  </a:lnTo>
                  <a:lnTo>
                    <a:pt x="5253" y="243"/>
                  </a:lnTo>
                  <a:lnTo>
                    <a:pt x="5253" y="208"/>
                  </a:lnTo>
                  <a:lnTo>
                    <a:pt x="5239" y="197"/>
                  </a:lnTo>
                  <a:lnTo>
                    <a:pt x="5253" y="161"/>
                  </a:lnTo>
                  <a:lnTo>
                    <a:pt x="5253" y="127"/>
                  </a:lnTo>
                  <a:lnTo>
                    <a:pt x="5239" y="116"/>
                  </a:lnTo>
                  <a:lnTo>
                    <a:pt x="5253" y="81"/>
                  </a:lnTo>
                  <a:lnTo>
                    <a:pt x="5253" y="47"/>
                  </a:lnTo>
                  <a:lnTo>
                    <a:pt x="5241" y="36"/>
                  </a:lnTo>
                  <a:lnTo>
                    <a:pt x="5241" y="12"/>
                  </a:lnTo>
                  <a:lnTo>
                    <a:pt x="5230" y="0"/>
                  </a:lnTo>
                  <a:lnTo>
                    <a:pt x="5195" y="0"/>
                  </a:lnTo>
                  <a:lnTo>
                    <a:pt x="5184" y="12"/>
                  </a:lnTo>
                  <a:lnTo>
                    <a:pt x="5186" y="37"/>
                  </a:lnTo>
                  <a:lnTo>
                    <a:pt x="5172" y="47"/>
                  </a:lnTo>
                  <a:lnTo>
                    <a:pt x="5174" y="1098"/>
                  </a:lnTo>
                  <a:lnTo>
                    <a:pt x="5160" y="1120"/>
                  </a:lnTo>
                  <a:lnTo>
                    <a:pt x="5160" y="3281"/>
                  </a:lnTo>
                  <a:lnTo>
                    <a:pt x="5126" y="3267"/>
                  </a:lnTo>
                  <a:lnTo>
                    <a:pt x="5103" y="3256"/>
                  </a:lnTo>
                  <a:lnTo>
                    <a:pt x="5091" y="3233"/>
                  </a:lnTo>
                  <a:lnTo>
                    <a:pt x="5080" y="3222"/>
                  </a:lnTo>
                  <a:lnTo>
                    <a:pt x="5068" y="3210"/>
                  </a:lnTo>
                  <a:lnTo>
                    <a:pt x="5045" y="3210"/>
                  </a:lnTo>
                  <a:lnTo>
                    <a:pt x="5022" y="3222"/>
                  </a:lnTo>
                  <a:lnTo>
                    <a:pt x="5011" y="3233"/>
                  </a:lnTo>
                  <a:lnTo>
                    <a:pt x="4999" y="3244"/>
                  </a:lnTo>
                  <a:lnTo>
                    <a:pt x="4999" y="3291"/>
                  </a:lnTo>
                  <a:lnTo>
                    <a:pt x="4976" y="3291"/>
                  </a:lnTo>
                  <a:lnTo>
                    <a:pt x="4976" y="2690"/>
                  </a:lnTo>
                  <a:lnTo>
                    <a:pt x="4964" y="2667"/>
                  </a:lnTo>
                  <a:lnTo>
                    <a:pt x="4952" y="2643"/>
                  </a:lnTo>
                  <a:lnTo>
                    <a:pt x="4952" y="1882"/>
                  </a:lnTo>
                  <a:lnTo>
                    <a:pt x="4942" y="1858"/>
                  </a:lnTo>
                  <a:lnTo>
                    <a:pt x="4930" y="1836"/>
                  </a:lnTo>
                  <a:lnTo>
                    <a:pt x="4930" y="23"/>
                  </a:lnTo>
                  <a:lnTo>
                    <a:pt x="4918" y="12"/>
                  </a:lnTo>
                  <a:lnTo>
                    <a:pt x="4893" y="14"/>
                  </a:lnTo>
                  <a:lnTo>
                    <a:pt x="4883" y="0"/>
                  </a:lnTo>
                  <a:lnTo>
                    <a:pt x="4860" y="0"/>
                  </a:lnTo>
                  <a:lnTo>
                    <a:pt x="4848" y="12"/>
                  </a:lnTo>
                  <a:lnTo>
                    <a:pt x="4851" y="37"/>
                  </a:lnTo>
                  <a:lnTo>
                    <a:pt x="4838" y="47"/>
                  </a:lnTo>
                  <a:lnTo>
                    <a:pt x="4838" y="57"/>
                  </a:lnTo>
                  <a:lnTo>
                    <a:pt x="4852" y="70"/>
                  </a:lnTo>
                  <a:lnTo>
                    <a:pt x="4838" y="81"/>
                  </a:lnTo>
                  <a:lnTo>
                    <a:pt x="4838" y="104"/>
                  </a:lnTo>
                  <a:lnTo>
                    <a:pt x="4852" y="115"/>
                  </a:lnTo>
                  <a:lnTo>
                    <a:pt x="4838" y="161"/>
                  </a:lnTo>
                  <a:lnTo>
                    <a:pt x="4838" y="173"/>
                  </a:lnTo>
                  <a:lnTo>
                    <a:pt x="4852" y="186"/>
                  </a:lnTo>
                  <a:lnTo>
                    <a:pt x="4838" y="196"/>
                  </a:lnTo>
                  <a:lnTo>
                    <a:pt x="4838" y="208"/>
                  </a:lnTo>
                  <a:lnTo>
                    <a:pt x="4852" y="221"/>
                  </a:lnTo>
                  <a:lnTo>
                    <a:pt x="4838" y="231"/>
                  </a:lnTo>
                  <a:lnTo>
                    <a:pt x="4838" y="243"/>
                  </a:lnTo>
                  <a:lnTo>
                    <a:pt x="4843" y="246"/>
                  </a:lnTo>
                  <a:lnTo>
                    <a:pt x="4846" y="247"/>
                  </a:lnTo>
                  <a:lnTo>
                    <a:pt x="4847" y="249"/>
                  </a:lnTo>
                  <a:lnTo>
                    <a:pt x="4848" y="255"/>
                  </a:lnTo>
                  <a:lnTo>
                    <a:pt x="4848" y="263"/>
                  </a:lnTo>
                  <a:lnTo>
                    <a:pt x="4848" y="277"/>
                  </a:lnTo>
                  <a:lnTo>
                    <a:pt x="4848" y="293"/>
                  </a:lnTo>
                  <a:lnTo>
                    <a:pt x="4848" y="302"/>
                  </a:lnTo>
                  <a:lnTo>
                    <a:pt x="4847" y="307"/>
                  </a:lnTo>
                  <a:lnTo>
                    <a:pt x="4846" y="309"/>
                  </a:lnTo>
                  <a:lnTo>
                    <a:pt x="4844" y="309"/>
                  </a:lnTo>
                  <a:lnTo>
                    <a:pt x="4843" y="308"/>
                  </a:lnTo>
                  <a:lnTo>
                    <a:pt x="4840" y="309"/>
                  </a:lnTo>
                  <a:lnTo>
                    <a:pt x="4838" y="312"/>
                  </a:lnTo>
                  <a:lnTo>
                    <a:pt x="4838" y="324"/>
                  </a:lnTo>
                  <a:lnTo>
                    <a:pt x="4852" y="336"/>
                  </a:lnTo>
                  <a:lnTo>
                    <a:pt x="4838" y="347"/>
                  </a:lnTo>
                  <a:lnTo>
                    <a:pt x="4838" y="357"/>
                  </a:lnTo>
                  <a:lnTo>
                    <a:pt x="4843" y="362"/>
                  </a:lnTo>
                  <a:lnTo>
                    <a:pt x="4846" y="363"/>
                  </a:lnTo>
                  <a:lnTo>
                    <a:pt x="4847" y="365"/>
                  </a:lnTo>
                  <a:lnTo>
                    <a:pt x="4848" y="369"/>
                  </a:lnTo>
                  <a:lnTo>
                    <a:pt x="4848" y="379"/>
                  </a:lnTo>
                  <a:lnTo>
                    <a:pt x="4848" y="392"/>
                  </a:lnTo>
                  <a:lnTo>
                    <a:pt x="4848" y="408"/>
                  </a:lnTo>
                  <a:lnTo>
                    <a:pt x="4848" y="417"/>
                  </a:lnTo>
                  <a:lnTo>
                    <a:pt x="4847" y="422"/>
                  </a:lnTo>
                  <a:lnTo>
                    <a:pt x="4846" y="424"/>
                  </a:lnTo>
                  <a:lnTo>
                    <a:pt x="4844" y="424"/>
                  </a:lnTo>
                  <a:lnTo>
                    <a:pt x="4843" y="423"/>
                  </a:lnTo>
                  <a:lnTo>
                    <a:pt x="4840" y="424"/>
                  </a:lnTo>
                  <a:lnTo>
                    <a:pt x="4838" y="427"/>
                  </a:lnTo>
                  <a:lnTo>
                    <a:pt x="4838" y="439"/>
                  </a:lnTo>
                  <a:lnTo>
                    <a:pt x="4852" y="452"/>
                  </a:lnTo>
                  <a:lnTo>
                    <a:pt x="4838" y="461"/>
                  </a:lnTo>
                  <a:lnTo>
                    <a:pt x="4838" y="485"/>
                  </a:lnTo>
                  <a:lnTo>
                    <a:pt x="4852" y="495"/>
                  </a:lnTo>
                  <a:lnTo>
                    <a:pt x="4838" y="543"/>
                  </a:lnTo>
                  <a:lnTo>
                    <a:pt x="4838" y="554"/>
                  </a:lnTo>
                  <a:lnTo>
                    <a:pt x="4838" y="565"/>
                  </a:lnTo>
                  <a:lnTo>
                    <a:pt x="4838" y="589"/>
                  </a:lnTo>
                  <a:lnTo>
                    <a:pt x="4852" y="601"/>
                  </a:lnTo>
                  <a:lnTo>
                    <a:pt x="4838" y="612"/>
                  </a:lnTo>
                  <a:lnTo>
                    <a:pt x="4838" y="624"/>
                  </a:lnTo>
                  <a:lnTo>
                    <a:pt x="4843" y="628"/>
                  </a:lnTo>
                  <a:lnTo>
                    <a:pt x="4846" y="628"/>
                  </a:lnTo>
                  <a:lnTo>
                    <a:pt x="4847" y="630"/>
                  </a:lnTo>
                  <a:lnTo>
                    <a:pt x="4848" y="635"/>
                  </a:lnTo>
                  <a:lnTo>
                    <a:pt x="4848" y="644"/>
                  </a:lnTo>
                  <a:lnTo>
                    <a:pt x="4848" y="658"/>
                  </a:lnTo>
                  <a:lnTo>
                    <a:pt x="4848" y="674"/>
                  </a:lnTo>
                  <a:lnTo>
                    <a:pt x="4848" y="683"/>
                  </a:lnTo>
                  <a:lnTo>
                    <a:pt x="4847" y="687"/>
                  </a:lnTo>
                  <a:lnTo>
                    <a:pt x="4846" y="690"/>
                  </a:lnTo>
                  <a:lnTo>
                    <a:pt x="4844" y="690"/>
                  </a:lnTo>
                  <a:lnTo>
                    <a:pt x="4843" y="690"/>
                  </a:lnTo>
                  <a:lnTo>
                    <a:pt x="4840" y="690"/>
                  </a:lnTo>
                  <a:lnTo>
                    <a:pt x="4838" y="693"/>
                  </a:lnTo>
                  <a:lnTo>
                    <a:pt x="4838" y="704"/>
                  </a:lnTo>
                  <a:lnTo>
                    <a:pt x="4852" y="717"/>
                  </a:lnTo>
                  <a:lnTo>
                    <a:pt x="4838" y="728"/>
                  </a:lnTo>
                  <a:lnTo>
                    <a:pt x="4838" y="750"/>
                  </a:lnTo>
                  <a:lnTo>
                    <a:pt x="4852" y="762"/>
                  </a:lnTo>
                  <a:lnTo>
                    <a:pt x="4838" y="808"/>
                  </a:lnTo>
                  <a:lnTo>
                    <a:pt x="4838" y="820"/>
                  </a:lnTo>
                  <a:lnTo>
                    <a:pt x="4852" y="833"/>
                  </a:lnTo>
                  <a:lnTo>
                    <a:pt x="4838" y="843"/>
                  </a:lnTo>
                  <a:lnTo>
                    <a:pt x="4838" y="854"/>
                  </a:lnTo>
                  <a:lnTo>
                    <a:pt x="4852" y="867"/>
                  </a:lnTo>
                  <a:lnTo>
                    <a:pt x="4838" y="877"/>
                  </a:lnTo>
                  <a:lnTo>
                    <a:pt x="4838" y="889"/>
                  </a:lnTo>
                  <a:lnTo>
                    <a:pt x="4852" y="900"/>
                  </a:lnTo>
                  <a:lnTo>
                    <a:pt x="4838" y="947"/>
                  </a:lnTo>
                  <a:lnTo>
                    <a:pt x="4838" y="970"/>
                  </a:lnTo>
                  <a:lnTo>
                    <a:pt x="4852" y="982"/>
                  </a:lnTo>
                  <a:lnTo>
                    <a:pt x="4838" y="993"/>
                  </a:lnTo>
                  <a:lnTo>
                    <a:pt x="4838" y="1016"/>
                  </a:lnTo>
                  <a:lnTo>
                    <a:pt x="4852" y="1027"/>
                  </a:lnTo>
                  <a:lnTo>
                    <a:pt x="4838" y="1074"/>
                  </a:lnTo>
                  <a:lnTo>
                    <a:pt x="4838" y="1085"/>
                  </a:lnTo>
                  <a:lnTo>
                    <a:pt x="4852" y="1098"/>
                  </a:lnTo>
                  <a:lnTo>
                    <a:pt x="4838" y="1109"/>
                  </a:lnTo>
                  <a:lnTo>
                    <a:pt x="4838" y="1120"/>
                  </a:lnTo>
                  <a:lnTo>
                    <a:pt x="4852" y="1133"/>
                  </a:lnTo>
                  <a:lnTo>
                    <a:pt x="4838" y="1144"/>
                  </a:lnTo>
                  <a:lnTo>
                    <a:pt x="4838" y="1166"/>
                  </a:lnTo>
                  <a:lnTo>
                    <a:pt x="4852" y="1179"/>
                  </a:lnTo>
                  <a:lnTo>
                    <a:pt x="4838" y="1189"/>
                  </a:lnTo>
                  <a:lnTo>
                    <a:pt x="4838" y="1201"/>
                  </a:lnTo>
                  <a:lnTo>
                    <a:pt x="4838" y="1212"/>
                  </a:lnTo>
                  <a:lnTo>
                    <a:pt x="4838" y="1246"/>
                  </a:lnTo>
                  <a:lnTo>
                    <a:pt x="4838" y="1258"/>
                  </a:lnTo>
                  <a:lnTo>
                    <a:pt x="4838" y="1270"/>
                  </a:lnTo>
                  <a:lnTo>
                    <a:pt x="4852" y="1280"/>
                  </a:lnTo>
                  <a:lnTo>
                    <a:pt x="4838" y="1328"/>
                  </a:lnTo>
                  <a:lnTo>
                    <a:pt x="4838" y="1350"/>
                  </a:lnTo>
                  <a:lnTo>
                    <a:pt x="4852" y="1363"/>
                  </a:lnTo>
                  <a:lnTo>
                    <a:pt x="4838" y="1374"/>
                  </a:lnTo>
                  <a:lnTo>
                    <a:pt x="4838" y="1385"/>
                  </a:lnTo>
                  <a:lnTo>
                    <a:pt x="4843" y="1390"/>
                  </a:lnTo>
                  <a:lnTo>
                    <a:pt x="4846" y="1391"/>
                  </a:lnTo>
                  <a:lnTo>
                    <a:pt x="4847" y="1393"/>
                  </a:lnTo>
                  <a:lnTo>
                    <a:pt x="4848" y="1397"/>
                  </a:lnTo>
                  <a:lnTo>
                    <a:pt x="4848" y="1407"/>
                  </a:lnTo>
                  <a:lnTo>
                    <a:pt x="4848" y="1420"/>
                  </a:lnTo>
                  <a:lnTo>
                    <a:pt x="4848" y="1435"/>
                  </a:lnTo>
                  <a:lnTo>
                    <a:pt x="4848" y="1445"/>
                  </a:lnTo>
                  <a:lnTo>
                    <a:pt x="4847" y="1450"/>
                  </a:lnTo>
                  <a:lnTo>
                    <a:pt x="4846" y="1451"/>
                  </a:lnTo>
                  <a:lnTo>
                    <a:pt x="4844" y="1451"/>
                  </a:lnTo>
                  <a:lnTo>
                    <a:pt x="4843" y="1451"/>
                  </a:lnTo>
                  <a:lnTo>
                    <a:pt x="4840" y="1452"/>
                  </a:lnTo>
                  <a:lnTo>
                    <a:pt x="4838" y="1454"/>
                  </a:lnTo>
                  <a:lnTo>
                    <a:pt x="4838" y="1466"/>
                  </a:lnTo>
                  <a:lnTo>
                    <a:pt x="4852" y="1479"/>
                  </a:lnTo>
                  <a:lnTo>
                    <a:pt x="4838" y="1489"/>
                  </a:lnTo>
                  <a:lnTo>
                    <a:pt x="4838" y="1513"/>
                  </a:lnTo>
                  <a:lnTo>
                    <a:pt x="4852" y="1523"/>
                  </a:lnTo>
                  <a:lnTo>
                    <a:pt x="4838" y="1570"/>
                  </a:lnTo>
                  <a:lnTo>
                    <a:pt x="4838" y="1582"/>
                  </a:lnTo>
                  <a:lnTo>
                    <a:pt x="4852" y="1594"/>
                  </a:lnTo>
                  <a:lnTo>
                    <a:pt x="4838" y="1605"/>
                  </a:lnTo>
                  <a:lnTo>
                    <a:pt x="4838" y="1628"/>
                  </a:lnTo>
                  <a:lnTo>
                    <a:pt x="4838" y="1640"/>
                  </a:lnTo>
                  <a:lnTo>
                    <a:pt x="4838" y="1651"/>
                  </a:lnTo>
                  <a:lnTo>
                    <a:pt x="4843" y="1655"/>
                  </a:lnTo>
                  <a:lnTo>
                    <a:pt x="4846" y="1656"/>
                  </a:lnTo>
                  <a:lnTo>
                    <a:pt x="4847" y="1658"/>
                  </a:lnTo>
                  <a:lnTo>
                    <a:pt x="4848" y="1662"/>
                  </a:lnTo>
                  <a:lnTo>
                    <a:pt x="4848" y="1672"/>
                  </a:lnTo>
                  <a:lnTo>
                    <a:pt x="4848" y="1686"/>
                  </a:lnTo>
                  <a:lnTo>
                    <a:pt x="4848" y="1701"/>
                  </a:lnTo>
                  <a:lnTo>
                    <a:pt x="4848" y="1710"/>
                  </a:lnTo>
                  <a:lnTo>
                    <a:pt x="4847" y="1715"/>
                  </a:lnTo>
                  <a:lnTo>
                    <a:pt x="4846" y="1717"/>
                  </a:lnTo>
                  <a:lnTo>
                    <a:pt x="4844" y="1717"/>
                  </a:lnTo>
                  <a:lnTo>
                    <a:pt x="4843" y="1716"/>
                  </a:lnTo>
                  <a:lnTo>
                    <a:pt x="4840" y="1717"/>
                  </a:lnTo>
                  <a:lnTo>
                    <a:pt x="4838" y="1721"/>
                  </a:lnTo>
                  <a:lnTo>
                    <a:pt x="4838" y="1732"/>
                  </a:lnTo>
                  <a:lnTo>
                    <a:pt x="4852" y="1745"/>
                  </a:lnTo>
                  <a:lnTo>
                    <a:pt x="4838" y="1755"/>
                  </a:lnTo>
                  <a:lnTo>
                    <a:pt x="4838" y="1766"/>
                  </a:lnTo>
                  <a:lnTo>
                    <a:pt x="4852" y="1779"/>
                  </a:lnTo>
                  <a:lnTo>
                    <a:pt x="4838" y="1790"/>
                  </a:lnTo>
                  <a:lnTo>
                    <a:pt x="4838" y="1813"/>
                  </a:lnTo>
                  <a:lnTo>
                    <a:pt x="4838" y="1825"/>
                  </a:lnTo>
                  <a:lnTo>
                    <a:pt x="4838" y="1847"/>
                  </a:lnTo>
                  <a:lnTo>
                    <a:pt x="4852" y="1860"/>
                  </a:lnTo>
                  <a:lnTo>
                    <a:pt x="4838" y="1870"/>
                  </a:lnTo>
                  <a:lnTo>
                    <a:pt x="4838" y="1893"/>
                  </a:lnTo>
                  <a:lnTo>
                    <a:pt x="4852" y="1904"/>
                  </a:lnTo>
                  <a:lnTo>
                    <a:pt x="4838" y="1951"/>
                  </a:lnTo>
                  <a:lnTo>
                    <a:pt x="4838" y="1962"/>
                  </a:lnTo>
                  <a:lnTo>
                    <a:pt x="4852" y="1975"/>
                  </a:lnTo>
                  <a:lnTo>
                    <a:pt x="4838" y="1986"/>
                  </a:lnTo>
                  <a:lnTo>
                    <a:pt x="4838" y="2009"/>
                  </a:lnTo>
                  <a:lnTo>
                    <a:pt x="4838" y="2021"/>
                  </a:lnTo>
                  <a:lnTo>
                    <a:pt x="4838" y="2032"/>
                  </a:lnTo>
                  <a:lnTo>
                    <a:pt x="4852" y="2045"/>
                  </a:lnTo>
                  <a:lnTo>
                    <a:pt x="4838" y="2055"/>
                  </a:lnTo>
                  <a:lnTo>
                    <a:pt x="4838" y="2078"/>
                  </a:lnTo>
                  <a:lnTo>
                    <a:pt x="4852" y="2091"/>
                  </a:lnTo>
                  <a:lnTo>
                    <a:pt x="4838" y="2101"/>
                  </a:lnTo>
                  <a:lnTo>
                    <a:pt x="4838" y="2113"/>
                  </a:lnTo>
                  <a:lnTo>
                    <a:pt x="4852" y="2126"/>
                  </a:lnTo>
                  <a:lnTo>
                    <a:pt x="4838" y="2136"/>
                  </a:lnTo>
                  <a:lnTo>
                    <a:pt x="4838" y="2159"/>
                  </a:lnTo>
                  <a:lnTo>
                    <a:pt x="4852" y="2170"/>
                  </a:lnTo>
                  <a:lnTo>
                    <a:pt x="4838" y="2217"/>
                  </a:lnTo>
                  <a:lnTo>
                    <a:pt x="4838" y="2229"/>
                  </a:lnTo>
                  <a:lnTo>
                    <a:pt x="4852" y="2241"/>
                  </a:lnTo>
                  <a:lnTo>
                    <a:pt x="4838" y="2251"/>
                  </a:lnTo>
                  <a:lnTo>
                    <a:pt x="4838" y="2274"/>
                  </a:lnTo>
                  <a:lnTo>
                    <a:pt x="4852" y="2285"/>
                  </a:lnTo>
                  <a:lnTo>
                    <a:pt x="4838" y="2333"/>
                  </a:lnTo>
                  <a:lnTo>
                    <a:pt x="4838" y="2343"/>
                  </a:lnTo>
                  <a:lnTo>
                    <a:pt x="4838" y="2355"/>
                  </a:lnTo>
                  <a:lnTo>
                    <a:pt x="4838" y="2390"/>
                  </a:lnTo>
                  <a:lnTo>
                    <a:pt x="4838" y="2402"/>
                  </a:lnTo>
                  <a:lnTo>
                    <a:pt x="4838" y="2413"/>
                  </a:lnTo>
                  <a:lnTo>
                    <a:pt x="4852" y="2424"/>
                  </a:lnTo>
                  <a:lnTo>
                    <a:pt x="4838" y="2471"/>
                  </a:lnTo>
                  <a:lnTo>
                    <a:pt x="4838" y="2494"/>
                  </a:lnTo>
                  <a:lnTo>
                    <a:pt x="4852" y="2507"/>
                  </a:lnTo>
                  <a:lnTo>
                    <a:pt x="4838" y="2517"/>
                  </a:lnTo>
                  <a:lnTo>
                    <a:pt x="4838" y="2541"/>
                  </a:lnTo>
                  <a:lnTo>
                    <a:pt x="4838" y="2551"/>
                  </a:lnTo>
                  <a:lnTo>
                    <a:pt x="4838" y="2563"/>
                  </a:lnTo>
                  <a:lnTo>
                    <a:pt x="4851" y="2588"/>
                  </a:lnTo>
                  <a:lnTo>
                    <a:pt x="4838" y="2598"/>
                  </a:lnTo>
                  <a:lnTo>
                    <a:pt x="4838" y="2610"/>
                  </a:lnTo>
                  <a:lnTo>
                    <a:pt x="4838" y="2621"/>
                  </a:lnTo>
                  <a:lnTo>
                    <a:pt x="4838" y="2643"/>
                  </a:lnTo>
                  <a:lnTo>
                    <a:pt x="4852" y="2656"/>
                  </a:lnTo>
                  <a:lnTo>
                    <a:pt x="4838" y="2667"/>
                  </a:lnTo>
                  <a:lnTo>
                    <a:pt x="4838" y="2678"/>
                  </a:lnTo>
                  <a:lnTo>
                    <a:pt x="4843" y="2683"/>
                  </a:lnTo>
                  <a:lnTo>
                    <a:pt x="4846" y="2684"/>
                  </a:lnTo>
                  <a:lnTo>
                    <a:pt x="4847" y="2686"/>
                  </a:lnTo>
                  <a:lnTo>
                    <a:pt x="4848" y="2690"/>
                  </a:lnTo>
                  <a:lnTo>
                    <a:pt x="4848" y="2700"/>
                  </a:lnTo>
                  <a:lnTo>
                    <a:pt x="4848" y="2713"/>
                  </a:lnTo>
                  <a:lnTo>
                    <a:pt x="4848" y="2728"/>
                  </a:lnTo>
                  <a:lnTo>
                    <a:pt x="4848" y="2738"/>
                  </a:lnTo>
                  <a:lnTo>
                    <a:pt x="4847" y="2743"/>
                  </a:lnTo>
                  <a:lnTo>
                    <a:pt x="4846" y="2744"/>
                  </a:lnTo>
                  <a:lnTo>
                    <a:pt x="4844" y="2744"/>
                  </a:lnTo>
                  <a:lnTo>
                    <a:pt x="4843" y="2744"/>
                  </a:lnTo>
                  <a:lnTo>
                    <a:pt x="4840" y="2745"/>
                  </a:lnTo>
                  <a:lnTo>
                    <a:pt x="4838" y="2747"/>
                  </a:lnTo>
                  <a:lnTo>
                    <a:pt x="4838" y="2771"/>
                  </a:lnTo>
                  <a:lnTo>
                    <a:pt x="4838" y="2782"/>
                  </a:lnTo>
                  <a:lnTo>
                    <a:pt x="4838" y="2794"/>
                  </a:lnTo>
                  <a:lnTo>
                    <a:pt x="4851" y="2820"/>
                  </a:lnTo>
                  <a:lnTo>
                    <a:pt x="4838" y="2829"/>
                  </a:lnTo>
                  <a:lnTo>
                    <a:pt x="4838" y="2841"/>
                  </a:lnTo>
                  <a:lnTo>
                    <a:pt x="4852" y="2852"/>
                  </a:lnTo>
                  <a:lnTo>
                    <a:pt x="4838" y="2863"/>
                  </a:lnTo>
                  <a:lnTo>
                    <a:pt x="4838" y="2875"/>
                  </a:lnTo>
                  <a:lnTo>
                    <a:pt x="4852" y="2887"/>
                  </a:lnTo>
                  <a:lnTo>
                    <a:pt x="4838" y="2898"/>
                  </a:lnTo>
                  <a:lnTo>
                    <a:pt x="4840" y="2922"/>
                  </a:lnTo>
                  <a:lnTo>
                    <a:pt x="4826" y="2944"/>
                  </a:lnTo>
                  <a:lnTo>
                    <a:pt x="4828" y="3257"/>
                  </a:lnTo>
                  <a:lnTo>
                    <a:pt x="4814" y="3279"/>
                  </a:lnTo>
                  <a:lnTo>
                    <a:pt x="4802" y="3294"/>
                  </a:lnTo>
                  <a:lnTo>
                    <a:pt x="4791" y="3279"/>
                  </a:lnTo>
                  <a:lnTo>
                    <a:pt x="4779" y="3267"/>
                  </a:lnTo>
                  <a:lnTo>
                    <a:pt x="4756" y="3256"/>
                  </a:lnTo>
                  <a:lnTo>
                    <a:pt x="4699" y="3256"/>
                  </a:lnTo>
                  <a:lnTo>
                    <a:pt x="4676" y="3267"/>
                  </a:lnTo>
                  <a:lnTo>
                    <a:pt x="4678" y="3293"/>
                  </a:lnTo>
                  <a:lnTo>
                    <a:pt x="4664" y="3302"/>
                  </a:lnTo>
                  <a:lnTo>
                    <a:pt x="4652" y="3314"/>
                  </a:lnTo>
                  <a:lnTo>
                    <a:pt x="4652" y="2979"/>
                  </a:lnTo>
                  <a:lnTo>
                    <a:pt x="4642" y="2967"/>
                  </a:lnTo>
                  <a:lnTo>
                    <a:pt x="4630" y="2944"/>
                  </a:lnTo>
                  <a:lnTo>
                    <a:pt x="4630" y="2263"/>
                  </a:lnTo>
                  <a:lnTo>
                    <a:pt x="4617" y="2252"/>
                  </a:lnTo>
                  <a:lnTo>
                    <a:pt x="4618" y="2229"/>
                  </a:lnTo>
                  <a:lnTo>
                    <a:pt x="4607" y="2205"/>
                  </a:lnTo>
                  <a:lnTo>
                    <a:pt x="4607" y="993"/>
                  </a:lnTo>
                  <a:lnTo>
                    <a:pt x="4595" y="970"/>
                  </a:lnTo>
                  <a:lnTo>
                    <a:pt x="4595" y="23"/>
                  </a:lnTo>
                  <a:lnTo>
                    <a:pt x="4583" y="12"/>
                  </a:lnTo>
                  <a:lnTo>
                    <a:pt x="4572" y="0"/>
                  </a:lnTo>
                  <a:lnTo>
                    <a:pt x="4538" y="0"/>
                  </a:lnTo>
                  <a:lnTo>
                    <a:pt x="4526" y="12"/>
                  </a:lnTo>
                  <a:lnTo>
                    <a:pt x="4528" y="1375"/>
                  </a:lnTo>
                  <a:lnTo>
                    <a:pt x="4514" y="1397"/>
                  </a:lnTo>
                  <a:lnTo>
                    <a:pt x="4516" y="1422"/>
                  </a:lnTo>
                  <a:lnTo>
                    <a:pt x="4503" y="1432"/>
                  </a:lnTo>
                  <a:lnTo>
                    <a:pt x="4502" y="3293"/>
                  </a:lnTo>
                  <a:lnTo>
                    <a:pt x="4468" y="3279"/>
                  </a:lnTo>
                  <a:lnTo>
                    <a:pt x="4444" y="3267"/>
                  </a:lnTo>
                  <a:lnTo>
                    <a:pt x="4422" y="3256"/>
                  </a:lnTo>
                  <a:lnTo>
                    <a:pt x="4375" y="3256"/>
                  </a:lnTo>
                  <a:lnTo>
                    <a:pt x="4352" y="3267"/>
                  </a:lnTo>
                  <a:lnTo>
                    <a:pt x="4341" y="3279"/>
                  </a:lnTo>
                  <a:lnTo>
                    <a:pt x="4330" y="3302"/>
                  </a:lnTo>
                  <a:lnTo>
                    <a:pt x="4330" y="3256"/>
                  </a:lnTo>
                  <a:lnTo>
                    <a:pt x="4318" y="3244"/>
                  </a:lnTo>
                  <a:lnTo>
                    <a:pt x="4306" y="3222"/>
                  </a:lnTo>
                  <a:lnTo>
                    <a:pt x="4306" y="2875"/>
                  </a:lnTo>
                  <a:lnTo>
                    <a:pt x="4295" y="2851"/>
                  </a:lnTo>
                  <a:lnTo>
                    <a:pt x="4295" y="2217"/>
                  </a:lnTo>
                  <a:lnTo>
                    <a:pt x="4283" y="2194"/>
                  </a:lnTo>
                  <a:lnTo>
                    <a:pt x="4271" y="2170"/>
                  </a:lnTo>
                  <a:lnTo>
                    <a:pt x="4271" y="600"/>
                  </a:lnTo>
                  <a:lnTo>
                    <a:pt x="4260" y="589"/>
                  </a:lnTo>
                  <a:lnTo>
                    <a:pt x="4248" y="565"/>
                  </a:lnTo>
                  <a:lnTo>
                    <a:pt x="4248" y="12"/>
                  </a:lnTo>
                  <a:lnTo>
                    <a:pt x="4237" y="0"/>
                  </a:lnTo>
                  <a:lnTo>
                    <a:pt x="4202" y="0"/>
                  </a:lnTo>
                  <a:lnTo>
                    <a:pt x="4191" y="12"/>
                  </a:lnTo>
                  <a:lnTo>
                    <a:pt x="4179" y="23"/>
                  </a:lnTo>
                  <a:lnTo>
                    <a:pt x="4181" y="1848"/>
                  </a:lnTo>
                  <a:lnTo>
                    <a:pt x="4167" y="1870"/>
                  </a:lnTo>
                  <a:lnTo>
                    <a:pt x="4167" y="3269"/>
                  </a:lnTo>
                  <a:lnTo>
                    <a:pt x="4122" y="3256"/>
                  </a:lnTo>
                  <a:lnTo>
                    <a:pt x="4086" y="3259"/>
                  </a:lnTo>
                  <a:lnTo>
                    <a:pt x="4063" y="3244"/>
                  </a:lnTo>
                  <a:lnTo>
                    <a:pt x="4041" y="3244"/>
                  </a:lnTo>
                  <a:lnTo>
                    <a:pt x="4030" y="3256"/>
                  </a:lnTo>
                  <a:lnTo>
                    <a:pt x="4018" y="3267"/>
                  </a:lnTo>
                  <a:lnTo>
                    <a:pt x="4006" y="3279"/>
                  </a:lnTo>
                  <a:lnTo>
                    <a:pt x="3995" y="3291"/>
                  </a:lnTo>
                  <a:lnTo>
                    <a:pt x="3983" y="3314"/>
                  </a:lnTo>
                  <a:lnTo>
                    <a:pt x="3983" y="3152"/>
                  </a:lnTo>
                  <a:lnTo>
                    <a:pt x="3971" y="3129"/>
                  </a:lnTo>
                  <a:lnTo>
                    <a:pt x="3971" y="2678"/>
                  </a:lnTo>
                  <a:lnTo>
                    <a:pt x="3960" y="2655"/>
                  </a:lnTo>
                  <a:lnTo>
                    <a:pt x="3948" y="2633"/>
                  </a:lnTo>
                  <a:lnTo>
                    <a:pt x="3948" y="2021"/>
                  </a:lnTo>
                  <a:lnTo>
                    <a:pt x="3937" y="1997"/>
                  </a:lnTo>
                  <a:lnTo>
                    <a:pt x="3926" y="1974"/>
                  </a:lnTo>
                  <a:lnTo>
                    <a:pt x="3926" y="1951"/>
                  </a:lnTo>
                  <a:lnTo>
                    <a:pt x="3926" y="1778"/>
                  </a:lnTo>
                  <a:lnTo>
                    <a:pt x="3922" y="1753"/>
                  </a:lnTo>
                  <a:lnTo>
                    <a:pt x="3937" y="1732"/>
                  </a:lnTo>
                  <a:lnTo>
                    <a:pt x="3937" y="1721"/>
                  </a:lnTo>
                  <a:lnTo>
                    <a:pt x="3926" y="1697"/>
                  </a:lnTo>
                  <a:lnTo>
                    <a:pt x="3926" y="1674"/>
                  </a:lnTo>
                  <a:lnTo>
                    <a:pt x="3926" y="369"/>
                  </a:lnTo>
                  <a:lnTo>
                    <a:pt x="3922" y="346"/>
                  </a:lnTo>
                  <a:lnTo>
                    <a:pt x="3937" y="324"/>
                  </a:lnTo>
                  <a:lnTo>
                    <a:pt x="3937" y="312"/>
                  </a:lnTo>
                  <a:lnTo>
                    <a:pt x="3926" y="289"/>
                  </a:lnTo>
                  <a:lnTo>
                    <a:pt x="3926" y="47"/>
                  </a:lnTo>
                  <a:lnTo>
                    <a:pt x="3914" y="23"/>
                  </a:lnTo>
                  <a:lnTo>
                    <a:pt x="3902" y="12"/>
                  </a:lnTo>
                  <a:lnTo>
                    <a:pt x="3867" y="12"/>
                  </a:lnTo>
                  <a:lnTo>
                    <a:pt x="3856" y="35"/>
                  </a:lnTo>
                  <a:lnTo>
                    <a:pt x="3844" y="47"/>
                  </a:lnTo>
                  <a:lnTo>
                    <a:pt x="3845" y="118"/>
                  </a:lnTo>
                  <a:lnTo>
                    <a:pt x="3845" y="233"/>
                  </a:lnTo>
                  <a:lnTo>
                    <a:pt x="3846" y="387"/>
                  </a:lnTo>
                  <a:lnTo>
                    <a:pt x="3846" y="571"/>
                  </a:lnTo>
                  <a:lnTo>
                    <a:pt x="3847" y="779"/>
                  </a:lnTo>
                  <a:lnTo>
                    <a:pt x="3848" y="1003"/>
                  </a:lnTo>
                  <a:lnTo>
                    <a:pt x="3848" y="1239"/>
                  </a:lnTo>
                  <a:lnTo>
                    <a:pt x="3848" y="1479"/>
                  </a:lnTo>
                  <a:lnTo>
                    <a:pt x="3848" y="1715"/>
                  </a:lnTo>
                  <a:lnTo>
                    <a:pt x="3848" y="1943"/>
                  </a:lnTo>
                  <a:lnTo>
                    <a:pt x="3847" y="2154"/>
                  </a:lnTo>
                  <a:lnTo>
                    <a:pt x="3846" y="2343"/>
                  </a:lnTo>
                  <a:lnTo>
                    <a:pt x="3844" y="2502"/>
                  </a:lnTo>
                  <a:lnTo>
                    <a:pt x="3841" y="2625"/>
                  </a:lnTo>
                  <a:lnTo>
                    <a:pt x="3840" y="2671"/>
                  </a:lnTo>
                  <a:lnTo>
                    <a:pt x="3838" y="2706"/>
                  </a:lnTo>
                  <a:lnTo>
                    <a:pt x="3835" y="2727"/>
                  </a:lnTo>
                  <a:lnTo>
                    <a:pt x="3833" y="2737"/>
                  </a:lnTo>
                  <a:lnTo>
                    <a:pt x="3822" y="2759"/>
                  </a:lnTo>
                  <a:lnTo>
                    <a:pt x="3821" y="3293"/>
                  </a:lnTo>
                  <a:lnTo>
                    <a:pt x="3787" y="3279"/>
                  </a:lnTo>
                  <a:lnTo>
                    <a:pt x="3763" y="3267"/>
                  </a:lnTo>
                  <a:lnTo>
                    <a:pt x="3741" y="3256"/>
                  </a:lnTo>
                  <a:lnTo>
                    <a:pt x="3694" y="3256"/>
                  </a:lnTo>
                  <a:lnTo>
                    <a:pt x="3683" y="3267"/>
                  </a:lnTo>
                  <a:lnTo>
                    <a:pt x="3671" y="3279"/>
                  </a:lnTo>
                  <a:lnTo>
                    <a:pt x="3669" y="3304"/>
                  </a:lnTo>
                  <a:lnTo>
                    <a:pt x="3659" y="3291"/>
                  </a:lnTo>
                  <a:lnTo>
                    <a:pt x="3648" y="3267"/>
                  </a:lnTo>
                  <a:lnTo>
                    <a:pt x="3648" y="3198"/>
                  </a:lnTo>
                  <a:lnTo>
                    <a:pt x="3637" y="3175"/>
                  </a:lnTo>
                  <a:lnTo>
                    <a:pt x="3625" y="3152"/>
                  </a:lnTo>
                  <a:lnTo>
                    <a:pt x="3625" y="2494"/>
                  </a:lnTo>
                  <a:lnTo>
                    <a:pt x="3614" y="2471"/>
                  </a:lnTo>
                  <a:lnTo>
                    <a:pt x="3614" y="1870"/>
                  </a:lnTo>
                  <a:lnTo>
                    <a:pt x="3602" y="1847"/>
                  </a:lnTo>
                  <a:lnTo>
                    <a:pt x="3590" y="1825"/>
                  </a:lnTo>
                  <a:lnTo>
                    <a:pt x="3590" y="12"/>
                  </a:lnTo>
                  <a:lnTo>
                    <a:pt x="3579" y="0"/>
                  </a:lnTo>
                  <a:lnTo>
                    <a:pt x="3544" y="0"/>
                  </a:lnTo>
                  <a:lnTo>
                    <a:pt x="3533" y="12"/>
                  </a:lnTo>
                  <a:lnTo>
                    <a:pt x="3521" y="23"/>
                  </a:lnTo>
                  <a:lnTo>
                    <a:pt x="3524" y="867"/>
                  </a:lnTo>
                  <a:lnTo>
                    <a:pt x="3510" y="889"/>
                  </a:lnTo>
                  <a:lnTo>
                    <a:pt x="3498" y="912"/>
                  </a:lnTo>
                  <a:lnTo>
                    <a:pt x="3496" y="3293"/>
                  </a:lnTo>
                  <a:lnTo>
                    <a:pt x="3486" y="3279"/>
                  </a:lnTo>
                  <a:lnTo>
                    <a:pt x="3463" y="3267"/>
                  </a:lnTo>
                  <a:lnTo>
                    <a:pt x="3441" y="3256"/>
                  </a:lnTo>
                  <a:lnTo>
                    <a:pt x="3359" y="3256"/>
                  </a:lnTo>
                  <a:lnTo>
                    <a:pt x="3348" y="3267"/>
                  </a:lnTo>
                  <a:lnTo>
                    <a:pt x="3337" y="3279"/>
                  </a:lnTo>
                  <a:lnTo>
                    <a:pt x="3337" y="3314"/>
                  </a:lnTo>
                  <a:lnTo>
                    <a:pt x="3314" y="3314"/>
                  </a:lnTo>
                  <a:lnTo>
                    <a:pt x="3314" y="3129"/>
                  </a:lnTo>
                  <a:lnTo>
                    <a:pt x="3301" y="3119"/>
                  </a:lnTo>
                  <a:lnTo>
                    <a:pt x="3302" y="3094"/>
                  </a:lnTo>
                  <a:lnTo>
                    <a:pt x="3290" y="3071"/>
                  </a:lnTo>
                  <a:lnTo>
                    <a:pt x="3290" y="2413"/>
                  </a:lnTo>
                  <a:lnTo>
                    <a:pt x="3279" y="2390"/>
                  </a:lnTo>
                  <a:lnTo>
                    <a:pt x="3279" y="1766"/>
                  </a:lnTo>
                  <a:lnTo>
                    <a:pt x="3266" y="1756"/>
                  </a:lnTo>
                  <a:lnTo>
                    <a:pt x="3267" y="1732"/>
                  </a:lnTo>
                  <a:lnTo>
                    <a:pt x="3255" y="1709"/>
                  </a:lnTo>
                  <a:lnTo>
                    <a:pt x="3255" y="23"/>
                  </a:lnTo>
                  <a:lnTo>
                    <a:pt x="3245" y="12"/>
                  </a:lnTo>
                  <a:lnTo>
                    <a:pt x="3210" y="12"/>
                  </a:lnTo>
                  <a:lnTo>
                    <a:pt x="3198" y="23"/>
                  </a:lnTo>
                  <a:lnTo>
                    <a:pt x="3186" y="35"/>
                  </a:lnTo>
                  <a:lnTo>
                    <a:pt x="3188" y="82"/>
                  </a:lnTo>
                  <a:lnTo>
                    <a:pt x="3175" y="104"/>
                  </a:lnTo>
                  <a:lnTo>
                    <a:pt x="3175" y="127"/>
                  </a:lnTo>
                  <a:lnTo>
                    <a:pt x="3175" y="139"/>
                  </a:lnTo>
                  <a:lnTo>
                    <a:pt x="3175" y="185"/>
                  </a:lnTo>
                  <a:lnTo>
                    <a:pt x="3175" y="196"/>
                  </a:lnTo>
                  <a:lnTo>
                    <a:pt x="3175" y="254"/>
                  </a:lnTo>
                  <a:lnTo>
                    <a:pt x="3175" y="265"/>
                  </a:lnTo>
                  <a:lnTo>
                    <a:pt x="3175" y="289"/>
                  </a:lnTo>
                  <a:lnTo>
                    <a:pt x="3186" y="312"/>
                  </a:lnTo>
                  <a:lnTo>
                    <a:pt x="3186" y="335"/>
                  </a:lnTo>
                  <a:lnTo>
                    <a:pt x="3186" y="693"/>
                  </a:lnTo>
                  <a:lnTo>
                    <a:pt x="3188" y="717"/>
                  </a:lnTo>
                  <a:lnTo>
                    <a:pt x="3175" y="739"/>
                  </a:lnTo>
                  <a:lnTo>
                    <a:pt x="3175" y="750"/>
                  </a:lnTo>
                  <a:lnTo>
                    <a:pt x="3186" y="773"/>
                  </a:lnTo>
                  <a:lnTo>
                    <a:pt x="3186" y="797"/>
                  </a:lnTo>
                  <a:lnTo>
                    <a:pt x="3186" y="912"/>
                  </a:lnTo>
                  <a:lnTo>
                    <a:pt x="3188" y="937"/>
                  </a:lnTo>
                  <a:lnTo>
                    <a:pt x="3175" y="958"/>
                  </a:lnTo>
                  <a:lnTo>
                    <a:pt x="3177" y="3234"/>
                  </a:lnTo>
                  <a:lnTo>
                    <a:pt x="3163" y="3256"/>
                  </a:lnTo>
                  <a:lnTo>
                    <a:pt x="3152" y="3270"/>
                  </a:lnTo>
                  <a:lnTo>
                    <a:pt x="3117" y="3256"/>
                  </a:lnTo>
                  <a:lnTo>
                    <a:pt x="3094" y="3244"/>
                  </a:lnTo>
                  <a:lnTo>
                    <a:pt x="3047" y="3244"/>
                  </a:lnTo>
                  <a:lnTo>
                    <a:pt x="3025" y="3256"/>
                  </a:lnTo>
                  <a:lnTo>
                    <a:pt x="3013" y="3267"/>
                  </a:lnTo>
                  <a:lnTo>
                    <a:pt x="2990" y="3279"/>
                  </a:lnTo>
                  <a:lnTo>
                    <a:pt x="2990" y="3233"/>
                  </a:lnTo>
                  <a:lnTo>
                    <a:pt x="2978" y="3210"/>
                  </a:lnTo>
                  <a:lnTo>
                    <a:pt x="2978" y="2875"/>
                  </a:lnTo>
                  <a:lnTo>
                    <a:pt x="2966" y="2864"/>
                  </a:lnTo>
                  <a:lnTo>
                    <a:pt x="2967" y="2841"/>
                  </a:lnTo>
                  <a:lnTo>
                    <a:pt x="2955" y="2817"/>
                  </a:lnTo>
                  <a:lnTo>
                    <a:pt x="2955" y="2147"/>
                  </a:lnTo>
                  <a:lnTo>
                    <a:pt x="2944" y="2125"/>
                  </a:lnTo>
                  <a:lnTo>
                    <a:pt x="2933" y="2101"/>
                  </a:lnTo>
                  <a:lnTo>
                    <a:pt x="2933" y="1258"/>
                  </a:lnTo>
                  <a:lnTo>
                    <a:pt x="2921" y="1236"/>
                  </a:lnTo>
                  <a:lnTo>
                    <a:pt x="2921" y="173"/>
                  </a:lnTo>
                  <a:lnTo>
                    <a:pt x="2909" y="150"/>
                  </a:lnTo>
                  <a:lnTo>
                    <a:pt x="2898" y="139"/>
                  </a:lnTo>
                  <a:lnTo>
                    <a:pt x="2874" y="139"/>
                  </a:lnTo>
                  <a:lnTo>
                    <a:pt x="2863" y="161"/>
                  </a:lnTo>
                  <a:lnTo>
                    <a:pt x="2866" y="209"/>
                  </a:lnTo>
                  <a:lnTo>
                    <a:pt x="2851" y="231"/>
                  </a:lnTo>
                  <a:lnTo>
                    <a:pt x="2841" y="254"/>
                  </a:lnTo>
                  <a:lnTo>
                    <a:pt x="2843" y="1606"/>
                  </a:lnTo>
                  <a:lnTo>
                    <a:pt x="2829" y="1628"/>
                  </a:lnTo>
                  <a:lnTo>
                    <a:pt x="2828" y="3293"/>
                  </a:lnTo>
                  <a:lnTo>
                    <a:pt x="2782" y="3279"/>
                  </a:lnTo>
                  <a:lnTo>
                    <a:pt x="2771" y="3267"/>
                  </a:lnTo>
                  <a:lnTo>
                    <a:pt x="2759" y="3256"/>
                  </a:lnTo>
                  <a:lnTo>
                    <a:pt x="2678" y="3256"/>
                  </a:lnTo>
                  <a:lnTo>
                    <a:pt x="2667" y="3267"/>
                  </a:lnTo>
                  <a:lnTo>
                    <a:pt x="2655" y="3291"/>
                  </a:lnTo>
                  <a:lnTo>
                    <a:pt x="2644" y="3314"/>
                  </a:lnTo>
                  <a:lnTo>
                    <a:pt x="2644" y="3359"/>
                  </a:lnTo>
                  <a:lnTo>
                    <a:pt x="2633" y="3359"/>
                  </a:lnTo>
                  <a:lnTo>
                    <a:pt x="2633" y="3025"/>
                  </a:lnTo>
                  <a:lnTo>
                    <a:pt x="2621" y="3002"/>
                  </a:lnTo>
                  <a:lnTo>
                    <a:pt x="2621" y="2309"/>
                  </a:lnTo>
                  <a:lnTo>
                    <a:pt x="2609" y="2286"/>
                  </a:lnTo>
                  <a:lnTo>
                    <a:pt x="2598" y="2263"/>
                  </a:lnTo>
                  <a:lnTo>
                    <a:pt x="2598" y="1513"/>
                  </a:lnTo>
                  <a:lnTo>
                    <a:pt x="2586" y="1489"/>
                  </a:lnTo>
                  <a:lnTo>
                    <a:pt x="2574" y="1466"/>
                  </a:lnTo>
                  <a:lnTo>
                    <a:pt x="2574" y="265"/>
                  </a:lnTo>
                  <a:lnTo>
                    <a:pt x="2563" y="254"/>
                  </a:lnTo>
                  <a:lnTo>
                    <a:pt x="2540" y="254"/>
                  </a:lnTo>
                  <a:lnTo>
                    <a:pt x="2529" y="265"/>
                  </a:lnTo>
                  <a:lnTo>
                    <a:pt x="2517" y="277"/>
                  </a:lnTo>
                  <a:lnTo>
                    <a:pt x="2505" y="300"/>
                  </a:lnTo>
                  <a:lnTo>
                    <a:pt x="2507" y="1698"/>
                  </a:lnTo>
                  <a:lnTo>
                    <a:pt x="2494" y="1721"/>
                  </a:lnTo>
                  <a:lnTo>
                    <a:pt x="2496" y="1848"/>
                  </a:lnTo>
                  <a:lnTo>
                    <a:pt x="2482" y="1870"/>
                  </a:lnTo>
                  <a:lnTo>
                    <a:pt x="2482" y="1882"/>
                  </a:lnTo>
                  <a:lnTo>
                    <a:pt x="2494" y="1905"/>
                  </a:lnTo>
                  <a:lnTo>
                    <a:pt x="2494" y="1928"/>
                  </a:lnTo>
                  <a:lnTo>
                    <a:pt x="2494" y="1940"/>
                  </a:lnTo>
                  <a:lnTo>
                    <a:pt x="2496" y="1963"/>
                  </a:lnTo>
                  <a:lnTo>
                    <a:pt x="2482" y="1986"/>
                  </a:lnTo>
                  <a:lnTo>
                    <a:pt x="2482" y="1997"/>
                  </a:lnTo>
                  <a:lnTo>
                    <a:pt x="2494" y="2021"/>
                  </a:lnTo>
                  <a:lnTo>
                    <a:pt x="2494" y="2043"/>
                  </a:lnTo>
                  <a:lnTo>
                    <a:pt x="2494" y="2205"/>
                  </a:lnTo>
                  <a:lnTo>
                    <a:pt x="2496" y="2230"/>
                  </a:lnTo>
                  <a:lnTo>
                    <a:pt x="2482" y="2251"/>
                  </a:lnTo>
                  <a:lnTo>
                    <a:pt x="2482" y="2263"/>
                  </a:lnTo>
                  <a:lnTo>
                    <a:pt x="2494" y="2286"/>
                  </a:lnTo>
                  <a:lnTo>
                    <a:pt x="2494" y="2309"/>
                  </a:lnTo>
                  <a:lnTo>
                    <a:pt x="2494" y="2321"/>
                  </a:lnTo>
                  <a:lnTo>
                    <a:pt x="2496" y="2344"/>
                  </a:lnTo>
                  <a:lnTo>
                    <a:pt x="2482" y="2367"/>
                  </a:lnTo>
                  <a:lnTo>
                    <a:pt x="2482" y="2378"/>
                  </a:lnTo>
                  <a:lnTo>
                    <a:pt x="2497" y="2391"/>
                  </a:lnTo>
                  <a:lnTo>
                    <a:pt x="2482" y="2402"/>
                  </a:lnTo>
                  <a:lnTo>
                    <a:pt x="2482" y="2413"/>
                  </a:lnTo>
                  <a:lnTo>
                    <a:pt x="2494" y="2437"/>
                  </a:lnTo>
                  <a:lnTo>
                    <a:pt x="2494" y="2459"/>
                  </a:lnTo>
                  <a:lnTo>
                    <a:pt x="2494" y="2551"/>
                  </a:lnTo>
                  <a:lnTo>
                    <a:pt x="2496" y="2576"/>
                  </a:lnTo>
                  <a:lnTo>
                    <a:pt x="2482" y="2598"/>
                  </a:lnTo>
                  <a:lnTo>
                    <a:pt x="2482" y="2610"/>
                  </a:lnTo>
                  <a:lnTo>
                    <a:pt x="2497" y="2622"/>
                  </a:lnTo>
                  <a:lnTo>
                    <a:pt x="2482" y="2633"/>
                  </a:lnTo>
                  <a:lnTo>
                    <a:pt x="2482" y="2643"/>
                  </a:lnTo>
                  <a:lnTo>
                    <a:pt x="2497" y="2656"/>
                  </a:lnTo>
                  <a:lnTo>
                    <a:pt x="2482" y="2667"/>
                  </a:lnTo>
                  <a:lnTo>
                    <a:pt x="2482" y="2678"/>
                  </a:lnTo>
                  <a:lnTo>
                    <a:pt x="2487" y="2683"/>
                  </a:lnTo>
                  <a:lnTo>
                    <a:pt x="2492" y="2684"/>
                  </a:lnTo>
                  <a:lnTo>
                    <a:pt x="2493" y="2686"/>
                  </a:lnTo>
                  <a:lnTo>
                    <a:pt x="2494" y="2690"/>
                  </a:lnTo>
                  <a:lnTo>
                    <a:pt x="2494" y="2700"/>
                  </a:lnTo>
                  <a:lnTo>
                    <a:pt x="2494" y="2713"/>
                  </a:lnTo>
                  <a:lnTo>
                    <a:pt x="2494" y="2728"/>
                  </a:lnTo>
                  <a:lnTo>
                    <a:pt x="2493" y="2738"/>
                  </a:lnTo>
                  <a:lnTo>
                    <a:pt x="2493" y="2743"/>
                  </a:lnTo>
                  <a:lnTo>
                    <a:pt x="2492" y="2744"/>
                  </a:lnTo>
                  <a:lnTo>
                    <a:pt x="2489" y="2744"/>
                  </a:lnTo>
                  <a:lnTo>
                    <a:pt x="2487" y="2744"/>
                  </a:lnTo>
                  <a:lnTo>
                    <a:pt x="2485" y="2745"/>
                  </a:lnTo>
                  <a:lnTo>
                    <a:pt x="2482" y="2747"/>
                  </a:lnTo>
                  <a:lnTo>
                    <a:pt x="2482" y="2759"/>
                  </a:lnTo>
                  <a:lnTo>
                    <a:pt x="2494" y="2782"/>
                  </a:lnTo>
                  <a:lnTo>
                    <a:pt x="2494" y="2806"/>
                  </a:lnTo>
                  <a:lnTo>
                    <a:pt x="2494" y="2967"/>
                  </a:lnTo>
                  <a:lnTo>
                    <a:pt x="2496" y="2991"/>
                  </a:lnTo>
                  <a:lnTo>
                    <a:pt x="2482" y="3014"/>
                  </a:lnTo>
                  <a:lnTo>
                    <a:pt x="2482" y="3025"/>
                  </a:lnTo>
                  <a:lnTo>
                    <a:pt x="2494" y="3048"/>
                  </a:lnTo>
                  <a:lnTo>
                    <a:pt x="2494" y="3071"/>
                  </a:lnTo>
                  <a:lnTo>
                    <a:pt x="2494" y="3083"/>
                  </a:lnTo>
                  <a:lnTo>
                    <a:pt x="2496" y="3107"/>
                  </a:lnTo>
                  <a:lnTo>
                    <a:pt x="2482" y="3129"/>
                  </a:lnTo>
                  <a:lnTo>
                    <a:pt x="2482" y="3140"/>
                  </a:lnTo>
                  <a:lnTo>
                    <a:pt x="2494" y="3163"/>
                  </a:lnTo>
                  <a:lnTo>
                    <a:pt x="2494" y="3187"/>
                  </a:lnTo>
                  <a:lnTo>
                    <a:pt x="2494" y="3198"/>
                  </a:lnTo>
                  <a:lnTo>
                    <a:pt x="2496" y="3223"/>
                  </a:lnTo>
                  <a:lnTo>
                    <a:pt x="2482" y="3244"/>
                  </a:lnTo>
                  <a:lnTo>
                    <a:pt x="2482" y="3281"/>
                  </a:lnTo>
                  <a:lnTo>
                    <a:pt x="2459" y="3267"/>
                  </a:lnTo>
                  <a:lnTo>
                    <a:pt x="2436" y="3256"/>
                  </a:lnTo>
                  <a:lnTo>
                    <a:pt x="2411" y="3258"/>
                  </a:lnTo>
                  <a:lnTo>
                    <a:pt x="2401" y="3244"/>
                  </a:lnTo>
                  <a:lnTo>
                    <a:pt x="2355" y="3244"/>
                  </a:lnTo>
                  <a:lnTo>
                    <a:pt x="2344" y="3256"/>
                  </a:lnTo>
                  <a:lnTo>
                    <a:pt x="2332" y="3267"/>
                  </a:lnTo>
                  <a:lnTo>
                    <a:pt x="2321" y="3279"/>
                  </a:lnTo>
                  <a:lnTo>
                    <a:pt x="2309" y="3291"/>
                  </a:lnTo>
                  <a:lnTo>
                    <a:pt x="2309" y="3175"/>
                  </a:lnTo>
                  <a:lnTo>
                    <a:pt x="2297" y="3152"/>
                  </a:lnTo>
                  <a:lnTo>
                    <a:pt x="2297" y="2574"/>
                  </a:lnTo>
                  <a:lnTo>
                    <a:pt x="2286" y="2551"/>
                  </a:lnTo>
                  <a:lnTo>
                    <a:pt x="2274" y="2529"/>
                  </a:lnTo>
                  <a:lnTo>
                    <a:pt x="2274" y="1962"/>
                  </a:lnTo>
                  <a:lnTo>
                    <a:pt x="2262" y="1940"/>
                  </a:lnTo>
                  <a:lnTo>
                    <a:pt x="2251" y="1917"/>
                  </a:lnTo>
                  <a:lnTo>
                    <a:pt x="2251" y="23"/>
                  </a:lnTo>
                  <a:lnTo>
                    <a:pt x="2240" y="12"/>
                  </a:lnTo>
                  <a:lnTo>
                    <a:pt x="2194" y="12"/>
                  </a:lnTo>
                  <a:lnTo>
                    <a:pt x="2182" y="23"/>
                  </a:lnTo>
                  <a:lnTo>
                    <a:pt x="2184" y="533"/>
                  </a:lnTo>
                  <a:lnTo>
                    <a:pt x="2170" y="554"/>
                  </a:lnTo>
                  <a:lnTo>
                    <a:pt x="2170" y="626"/>
                  </a:lnTo>
                  <a:lnTo>
                    <a:pt x="2171" y="743"/>
                  </a:lnTo>
                  <a:lnTo>
                    <a:pt x="2171" y="896"/>
                  </a:lnTo>
                  <a:lnTo>
                    <a:pt x="2172" y="1081"/>
                  </a:lnTo>
                  <a:lnTo>
                    <a:pt x="2173" y="1290"/>
                  </a:lnTo>
                  <a:lnTo>
                    <a:pt x="2173" y="1516"/>
                  </a:lnTo>
                  <a:lnTo>
                    <a:pt x="2174" y="1752"/>
                  </a:lnTo>
                  <a:lnTo>
                    <a:pt x="2174" y="1993"/>
                  </a:lnTo>
                  <a:lnTo>
                    <a:pt x="2174" y="2231"/>
                  </a:lnTo>
                  <a:lnTo>
                    <a:pt x="2174" y="2460"/>
                  </a:lnTo>
                  <a:lnTo>
                    <a:pt x="2173" y="2672"/>
                  </a:lnTo>
                  <a:lnTo>
                    <a:pt x="2172" y="2861"/>
                  </a:lnTo>
                  <a:lnTo>
                    <a:pt x="2170" y="3021"/>
                  </a:lnTo>
                  <a:lnTo>
                    <a:pt x="2167" y="3144"/>
                  </a:lnTo>
                  <a:lnTo>
                    <a:pt x="2165" y="3191"/>
                  </a:lnTo>
                  <a:lnTo>
                    <a:pt x="2164" y="3225"/>
                  </a:lnTo>
                  <a:lnTo>
                    <a:pt x="2162" y="3247"/>
                  </a:lnTo>
                  <a:lnTo>
                    <a:pt x="2158" y="3256"/>
                  </a:lnTo>
                  <a:lnTo>
                    <a:pt x="2133" y="3269"/>
                  </a:lnTo>
                  <a:lnTo>
                    <a:pt x="2125" y="3256"/>
                  </a:lnTo>
                  <a:lnTo>
                    <a:pt x="2113" y="3244"/>
                  </a:lnTo>
                  <a:lnTo>
                    <a:pt x="2009" y="3244"/>
                  </a:lnTo>
                  <a:lnTo>
                    <a:pt x="1997" y="3256"/>
                  </a:lnTo>
                  <a:lnTo>
                    <a:pt x="1995" y="3304"/>
                  </a:lnTo>
                  <a:lnTo>
                    <a:pt x="1986" y="3291"/>
                  </a:lnTo>
                  <a:lnTo>
                    <a:pt x="1974" y="3267"/>
                  </a:lnTo>
                  <a:lnTo>
                    <a:pt x="1974" y="3094"/>
                  </a:lnTo>
                  <a:lnTo>
                    <a:pt x="1962" y="3071"/>
                  </a:lnTo>
                  <a:lnTo>
                    <a:pt x="1951" y="3048"/>
                  </a:lnTo>
                  <a:lnTo>
                    <a:pt x="1951" y="2286"/>
                  </a:lnTo>
                  <a:lnTo>
                    <a:pt x="1940" y="2274"/>
                  </a:lnTo>
                  <a:lnTo>
                    <a:pt x="1928" y="2251"/>
                  </a:lnTo>
                  <a:lnTo>
                    <a:pt x="1928" y="1316"/>
                  </a:lnTo>
                  <a:lnTo>
                    <a:pt x="1917" y="1293"/>
                  </a:lnTo>
                  <a:lnTo>
                    <a:pt x="1917" y="23"/>
                  </a:lnTo>
                  <a:lnTo>
                    <a:pt x="1905" y="0"/>
                  </a:lnTo>
                  <a:lnTo>
                    <a:pt x="1858" y="0"/>
                  </a:lnTo>
                  <a:lnTo>
                    <a:pt x="1847" y="12"/>
                  </a:lnTo>
                  <a:lnTo>
                    <a:pt x="1850" y="1190"/>
                  </a:lnTo>
                  <a:lnTo>
                    <a:pt x="1836" y="1212"/>
                  </a:lnTo>
                  <a:lnTo>
                    <a:pt x="1824" y="1224"/>
                  </a:lnTo>
                  <a:lnTo>
                    <a:pt x="1827" y="3257"/>
                  </a:lnTo>
                  <a:lnTo>
                    <a:pt x="1813" y="3279"/>
                  </a:lnTo>
                  <a:lnTo>
                    <a:pt x="1800" y="3294"/>
                  </a:lnTo>
                  <a:lnTo>
                    <a:pt x="1789" y="3279"/>
                  </a:lnTo>
                  <a:lnTo>
                    <a:pt x="1778" y="3267"/>
                  </a:lnTo>
                  <a:lnTo>
                    <a:pt x="1766" y="3256"/>
                  </a:lnTo>
                  <a:lnTo>
                    <a:pt x="1744" y="3244"/>
                  </a:lnTo>
                  <a:lnTo>
                    <a:pt x="1685" y="3244"/>
                  </a:lnTo>
                  <a:lnTo>
                    <a:pt x="1674" y="3256"/>
                  </a:lnTo>
                  <a:lnTo>
                    <a:pt x="1662" y="3267"/>
                  </a:lnTo>
                  <a:lnTo>
                    <a:pt x="1650" y="3267"/>
                  </a:lnTo>
                  <a:lnTo>
                    <a:pt x="1640" y="3256"/>
                  </a:lnTo>
                  <a:lnTo>
                    <a:pt x="1628" y="3233"/>
                  </a:lnTo>
                  <a:lnTo>
                    <a:pt x="1628" y="2921"/>
                  </a:lnTo>
                  <a:lnTo>
                    <a:pt x="1616" y="2898"/>
                  </a:lnTo>
                  <a:lnTo>
                    <a:pt x="1616" y="2367"/>
                  </a:lnTo>
                  <a:lnTo>
                    <a:pt x="1604" y="2356"/>
                  </a:lnTo>
                  <a:lnTo>
                    <a:pt x="1605" y="2333"/>
                  </a:lnTo>
                  <a:lnTo>
                    <a:pt x="1593" y="2309"/>
                  </a:lnTo>
                  <a:lnTo>
                    <a:pt x="1593" y="728"/>
                  </a:lnTo>
                  <a:lnTo>
                    <a:pt x="1581" y="704"/>
                  </a:lnTo>
                  <a:lnTo>
                    <a:pt x="1581" y="127"/>
                  </a:lnTo>
                  <a:lnTo>
                    <a:pt x="1570" y="104"/>
                  </a:lnTo>
                  <a:lnTo>
                    <a:pt x="1558" y="92"/>
                  </a:lnTo>
                  <a:lnTo>
                    <a:pt x="1513" y="92"/>
                  </a:lnTo>
                  <a:lnTo>
                    <a:pt x="1515" y="118"/>
                  </a:lnTo>
                  <a:lnTo>
                    <a:pt x="1501" y="127"/>
                  </a:lnTo>
                  <a:lnTo>
                    <a:pt x="1501" y="750"/>
                  </a:lnTo>
                  <a:lnTo>
                    <a:pt x="1516" y="762"/>
                  </a:lnTo>
                  <a:lnTo>
                    <a:pt x="1501" y="785"/>
                  </a:lnTo>
                  <a:lnTo>
                    <a:pt x="1501" y="808"/>
                  </a:lnTo>
                  <a:lnTo>
                    <a:pt x="1513" y="832"/>
                  </a:lnTo>
                  <a:lnTo>
                    <a:pt x="1513" y="854"/>
                  </a:lnTo>
                  <a:lnTo>
                    <a:pt x="1515" y="878"/>
                  </a:lnTo>
                  <a:lnTo>
                    <a:pt x="1501" y="901"/>
                  </a:lnTo>
                  <a:lnTo>
                    <a:pt x="1501" y="912"/>
                  </a:lnTo>
                  <a:lnTo>
                    <a:pt x="1513" y="936"/>
                  </a:lnTo>
                  <a:lnTo>
                    <a:pt x="1513" y="958"/>
                  </a:lnTo>
                  <a:lnTo>
                    <a:pt x="1515" y="982"/>
                  </a:lnTo>
                  <a:lnTo>
                    <a:pt x="1501" y="1005"/>
                  </a:lnTo>
                  <a:lnTo>
                    <a:pt x="1501" y="1016"/>
                  </a:lnTo>
                  <a:lnTo>
                    <a:pt x="1513" y="1040"/>
                  </a:lnTo>
                  <a:lnTo>
                    <a:pt x="1513" y="1062"/>
                  </a:lnTo>
                  <a:lnTo>
                    <a:pt x="1513" y="1236"/>
                  </a:lnTo>
                  <a:lnTo>
                    <a:pt x="1515" y="1259"/>
                  </a:lnTo>
                  <a:lnTo>
                    <a:pt x="1501" y="1281"/>
                  </a:lnTo>
                  <a:lnTo>
                    <a:pt x="1501" y="1293"/>
                  </a:lnTo>
                  <a:lnTo>
                    <a:pt x="1513" y="1316"/>
                  </a:lnTo>
                  <a:lnTo>
                    <a:pt x="1513" y="1340"/>
                  </a:lnTo>
                  <a:lnTo>
                    <a:pt x="1513" y="1385"/>
                  </a:lnTo>
                  <a:lnTo>
                    <a:pt x="1515" y="1410"/>
                  </a:lnTo>
                  <a:lnTo>
                    <a:pt x="1501" y="1432"/>
                  </a:lnTo>
                  <a:lnTo>
                    <a:pt x="1501" y="1444"/>
                  </a:lnTo>
                  <a:lnTo>
                    <a:pt x="1513" y="1466"/>
                  </a:lnTo>
                  <a:lnTo>
                    <a:pt x="1513" y="1489"/>
                  </a:lnTo>
                  <a:lnTo>
                    <a:pt x="1513" y="1778"/>
                  </a:lnTo>
                  <a:lnTo>
                    <a:pt x="1515" y="1802"/>
                  </a:lnTo>
                  <a:lnTo>
                    <a:pt x="1501" y="1825"/>
                  </a:lnTo>
                  <a:lnTo>
                    <a:pt x="1501" y="1836"/>
                  </a:lnTo>
                  <a:lnTo>
                    <a:pt x="1513" y="1858"/>
                  </a:lnTo>
                  <a:lnTo>
                    <a:pt x="1513" y="1882"/>
                  </a:lnTo>
                  <a:lnTo>
                    <a:pt x="1513" y="2263"/>
                  </a:lnTo>
                  <a:lnTo>
                    <a:pt x="1515" y="2287"/>
                  </a:lnTo>
                  <a:lnTo>
                    <a:pt x="1501" y="2309"/>
                  </a:lnTo>
                  <a:lnTo>
                    <a:pt x="1501" y="2321"/>
                  </a:lnTo>
                  <a:lnTo>
                    <a:pt x="1513" y="2343"/>
                  </a:lnTo>
                  <a:lnTo>
                    <a:pt x="1513" y="2367"/>
                  </a:lnTo>
                  <a:lnTo>
                    <a:pt x="1513" y="2378"/>
                  </a:lnTo>
                  <a:lnTo>
                    <a:pt x="1515" y="2403"/>
                  </a:lnTo>
                  <a:lnTo>
                    <a:pt x="1501" y="2425"/>
                  </a:lnTo>
                  <a:lnTo>
                    <a:pt x="1501" y="2437"/>
                  </a:lnTo>
                  <a:lnTo>
                    <a:pt x="1513" y="2459"/>
                  </a:lnTo>
                  <a:lnTo>
                    <a:pt x="1513" y="2482"/>
                  </a:lnTo>
                  <a:lnTo>
                    <a:pt x="1513" y="2494"/>
                  </a:lnTo>
                  <a:lnTo>
                    <a:pt x="1515" y="2518"/>
                  </a:lnTo>
                  <a:lnTo>
                    <a:pt x="1501" y="2541"/>
                  </a:lnTo>
                  <a:lnTo>
                    <a:pt x="1501" y="2551"/>
                  </a:lnTo>
                  <a:lnTo>
                    <a:pt x="1516" y="2564"/>
                  </a:lnTo>
                  <a:lnTo>
                    <a:pt x="1501" y="2574"/>
                  </a:lnTo>
                  <a:lnTo>
                    <a:pt x="1503" y="2611"/>
                  </a:lnTo>
                  <a:lnTo>
                    <a:pt x="1489" y="2633"/>
                  </a:lnTo>
                  <a:lnTo>
                    <a:pt x="1491" y="3245"/>
                  </a:lnTo>
                  <a:lnTo>
                    <a:pt x="1478" y="3267"/>
                  </a:lnTo>
                  <a:lnTo>
                    <a:pt x="1466" y="3267"/>
                  </a:lnTo>
                  <a:lnTo>
                    <a:pt x="1444" y="3256"/>
                  </a:lnTo>
                  <a:lnTo>
                    <a:pt x="1362" y="3256"/>
                  </a:lnTo>
                  <a:lnTo>
                    <a:pt x="1340" y="3267"/>
                  </a:lnTo>
                  <a:lnTo>
                    <a:pt x="1316" y="3279"/>
                  </a:lnTo>
                  <a:lnTo>
                    <a:pt x="1316" y="3163"/>
                  </a:lnTo>
                  <a:lnTo>
                    <a:pt x="1305" y="3140"/>
                  </a:lnTo>
                  <a:lnTo>
                    <a:pt x="1305" y="3071"/>
                  </a:lnTo>
                  <a:lnTo>
                    <a:pt x="1305" y="3059"/>
                  </a:lnTo>
                  <a:lnTo>
                    <a:pt x="1305" y="2990"/>
                  </a:lnTo>
                  <a:lnTo>
                    <a:pt x="1305" y="2979"/>
                  </a:lnTo>
                  <a:lnTo>
                    <a:pt x="1305" y="2875"/>
                  </a:lnTo>
                  <a:lnTo>
                    <a:pt x="1291" y="2849"/>
                  </a:lnTo>
                  <a:lnTo>
                    <a:pt x="1305" y="2841"/>
                  </a:lnTo>
                  <a:lnTo>
                    <a:pt x="1305" y="2794"/>
                  </a:lnTo>
                  <a:lnTo>
                    <a:pt x="1291" y="2769"/>
                  </a:lnTo>
                  <a:lnTo>
                    <a:pt x="1305" y="2759"/>
                  </a:lnTo>
                  <a:lnTo>
                    <a:pt x="1305" y="2713"/>
                  </a:lnTo>
                  <a:lnTo>
                    <a:pt x="1290" y="2701"/>
                  </a:lnTo>
                  <a:lnTo>
                    <a:pt x="1305" y="2690"/>
                  </a:lnTo>
                  <a:lnTo>
                    <a:pt x="1305" y="2633"/>
                  </a:lnTo>
                  <a:lnTo>
                    <a:pt x="1292" y="2622"/>
                  </a:lnTo>
                  <a:lnTo>
                    <a:pt x="1293" y="2598"/>
                  </a:lnTo>
                  <a:lnTo>
                    <a:pt x="1281" y="2574"/>
                  </a:lnTo>
                  <a:lnTo>
                    <a:pt x="1281" y="2009"/>
                  </a:lnTo>
                  <a:lnTo>
                    <a:pt x="1270" y="1986"/>
                  </a:lnTo>
                  <a:lnTo>
                    <a:pt x="1258" y="1962"/>
                  </a:lnTo>
                  <a:lnTo>
                    <a:pt x="1258" y="208"/>
                  </a:lnTo>
                  <a:lnTo>
                    <a:pt x="1247" y="185"/>
                  </a:lnTo>
                  <a:lnTo>
                    <a:pt x="1236" y="161"/>
                  </a:lnTo>
                  <a:lnTo>
                    <a:pt x="1236" y="23"/>
                  </a:lnTo>
                  <a:lnTo>
                    <a:pt x="1224" y="12"/>
                  </a:lnTo>
                  <a:lnTo>
                    <a:pt x="1201" y="12"/>
                  </a:lnTo>
                  <a:lnTo>
                    <a:pt x="1189" y="23"/>
                  </a:lnTo>
                  <a:lnTo>
                    <a:pt x="1191" y="659"/>
                  </a:lnTo>
                  <a:lnTo>
                    <a:pt x="1177" y="681"/>
                  </a:lnTo>
                  <a:lnTo>
                    <a:pt x="1166" y="704"/>
                  </a:lnTo>
                  <a:lnTo>
                    <a:pt x="1166" y="3269"/>
                  </a:lnTo>
                  <a:lnTo>
                    <a:pt x="1143" y="3256"/>
                  </a:lnTo>
                  <a:lnTo>
                    <a:pt x="1132" y="3244"/>
                  </a:lnTo>
                  <a:lnTo>
                    <a:pt x="1120" y="3233"/>
                  </a:lnTo>
                  <a:lnTo>
                    <a:pt x="1108" y="3222"/>
                  </a:lnTo>
                  <a:lnTo>
                    <a:pt x="1073" y="3222"/>
                  </a:lnTo>
                  <a:lnTo>
                    <a:pt x="1063" y="3233"/>
                  </a:lnTo>
                  <a:lnTo>
                    <a:pt x="1039" y="3233"/>
                  </a:lnTo>
                  <a:lnTo>
                    <a:pt x="1016" y="3244"/>
                  </a:lnTo>
                  <a:lnTo>
                    <a:pt x="1004" y="3256"/>
                  </a:lnTo>
                  <a:lnTo>
                    <a:pt x="993" y="3279"/>
                  </a:lnTo>
                  <a:lnTo>
                    <a:pt x="981" y="3291"/>
                  </a:lnTo>
                  <a:lnTo>
                    <a:pt x="981" y="3267"/>
                  </a:lnTo>
                  <a:lnTo>
                    <a:pt x="967" y="3257"/>
                  </a:lnTo>
                  <a:lnTo>
                    <a:pt x="981" y="3222"/>
                  </a:lnTo>
                  <a:lnTo>
                    <a:pt x="981" y="3198"/>
                  </a:lnTo>
                  <a:lnTo>
                    <a:pt x="967" y="3188"/>
                  </a:lnTo>
                  <a:lnTo>
                    <a:pt x="981" y="3152"/>
                  </a:lnTo>
                  <a:lnTo>
                    <a:pt x="981" y="3129"/>
                  </a:lnTo>
                  <a:lnTo>
                    <a:pt x="967" y="3118"/>
                  </a:lnTo>
                  <a:lnTo>
                    <a:pt x="981" y="3071"/>
                  </a:lnTo>
                  <a:lnTo>
                    <a:pt x="981" y="3048"/>
                  </a:lnTo>
                  <a:lnTo>
                    <a:pt x="967" y="3037"/>
                  </a:lnTo>
                  <a:lnTo>
                    <a:pt x="981" y="2990"/>
                  </a:lnTo>
                  <a:lnTo>
                    <a:pt x="981" y="2979"/>
                  </a:lnTo>
                  <a:lnTo>
                    <a:pt x="969" y="2955"/>
                  </a:lnTo>
                  <a:lnTo>
                    <a:pt x="969" y="2875"/>
                  </a:lnTo>
                  <a:lnTo>
                    <a:pt x="958" y="2851"/>
                  </a:lnTo>
                  <a:lnTo>
                    <a:pt x="958" y="2240"/>
                  </a:lnTo>
                  <a:lnTo>
                    <a:pt x="947" y="2217"/>
                  </a:lnTo>
                  <a:lnTo>
                    <a:pt x="936" y="2194"/>
                  </a:lnTo>
                  <a:lnTo>
                    <a:pt x="936" y="901"/>
                  </a:lnTo>
                  <a:lnTo>
                    <a:pt x="924" y="877"/>
                  </a:lnTo>
                  <a:lnTo>
                    <a:pt x="924" y="23"/>
                  </a:lnTo>
                  <a:lnTo>
                    <a:pt x="912" y="12"/>
                  </a:lnTo>
                  <a:lnTo>
                    <a:pt x="901" y="0"/>
                  </a:lnTo>
                  <a:lnTo>
                    <a:pt x="866" y="0"/>
                  </a:lnTo>
                  <a:lnTo>
                    <a:pt x="85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1005456" y="2144713"/>
              <a:ext cx="8980488" cy="1331913"/>
            </a:xfrm>
            <a:custGeom>
              <a:avLst/>
              <a:gdLst/>
              <a:ahLst/>
              <a:cxnLst>
                <a:cxn ang="0">
                  <a:pos x="11960" y="1120"/>
                </a:cxn>
                <a:cxn ang="0">
                  <a:pos x="15655" y="1075"/>
                </a:cxn>
                <a:cxn ang="0">
                  <a:pos x="12734" y="912"/>
                </a:cxn>
                <a:cxn ang="0">
                  <a:pos x="10714" y="1016"/>
                </a:cxn>
                <a:cxn ang="0">
                  <a:pos x="8717" y="1040"/>
                </a:cxn>
                <a:cxn ang="0">
                  <a:pos x="6107" y="912"/>
                </a:cxn>
                <a:cxn ang="0">
                  <a:pos x="4635" y="945"/>
                </a:cxn>
                <a:cxn ang="0">
                  <a:pos x="3290" y="1040"/>
                </a:cxn>
                <a:cxn ang="0">
                  <a:pos x="820" y="1016"/>
                </a:cxn>
                <a:cxn ang="0">
                  <a:pos x="12908" y="991"/>
                </a:cxn>
                <a:cxn ang="0">
                  <a:pos x="7238" y="982"/>
                </a:cxn>
                <a:cxn ang="0">
                  <a:pos x="1801" y="1005"/>
                </a:cxn>
                <a:cxn ang="0">
                  <a:pos x="12353" y="1028"/>
                </a:cxn>
                <a:cxn ang="0">
                  <a:pos x="15990" y="936"/>
                </a:cxn>
                <a:cxn ang="0">
                  <a:pos x="13993" y="647"/>
                </a:cxn>
                <a:cxn ang="0">
                  <a:pos x="13208" y="671"/>
                </a:cxn>
                <a:cxn ang="0">
                  <a:pos x="12468" y="659"/>
                </a:cxn>
                <a:cxn ang="0">
                  <a:pos x="11672" y="763"/>
                </a:cxn>
                <a:cxn ang="0">
                  <a:pos x="10968" y="763"/>
                </a:cxn>
                <a:cxn ang="0">
                  <a:pos x="10183" y="716"/>
                </a:cxn>
                <a:cxn ang="0">
                  <a:pos x="9525" y="740"/>
                </a:cxn>
                <a:cxn ang="0">
                  <a:pos x="8762" y="705"/>
                </a:cxn>
                <a:cxn ang="0">
                  <a:pos x="8036" y="693"/>
                </a:cxn>
                <a:cxn ang="0">
                  <a:pos x="7296" y="832"/>
                </a:cxn>
                <a:cxn ang="0">
                  <a:pos x="6453" y="671"/>
                </a:cxn>
                <a:cxn ang="0">
                  <a:pos x="5645" y="763"/>
                </a:cxn>
                <a:cxn ang="0">
                  <a:pos x="4886" y="902"/>
                </a:cxn>
                <a:cxn ang="0">
                  <a:pos x="4098" y="647"/>
                </a:cxn>
                <a:cxn ang="0">
                  <a:pos x="3325" y="705"/>
                </a:cxn>
                <a:cxn ang="0">
                  <a:pos x="2609" y="659"/>
                </a:cxn>
                <a:cxn ang="0">
                  <a:pos x="1917" y="659"/>
                </a:cxn>
                <a:cxn ang="0">
                  <a:pos x="1154" y="808"/>
                </a:cxn>
                <a:cxn ang="0">
                  <a:pos x="369" y="947"/>
                </a:cxn>
                <a:cxn ang="0">
                  <a:pos x="286" y="1396"/>
                </a:cxn>
                <a:cxn ang="0">
                  <a:pos x="936" y="1340"/>
                </a:cxn>
                <a:cxn ang="0">
                  <a:pos x="1420" y="1189"/>
                </a:cxn>
                <a:cxn ang="0">
                  <a:pos x="2170" y="1259"/>
                </a:cxn>
                <a:cxn ang="0">
                  <a:pos x="2818" y="1166"/>
                </a:cxn>
                <a:cxn ang="0">
                  <a:pos x="3383" y="1548"/>
                </a:cxn>
                <a:cxn ang="0">
                  <a:pos x="4087" y="1144"/>
                </a:cxn>
                <a:cxn ang="0">
                  <a:pos x="4814" y="1120"/>
                </a:cxn>
                <a:cxn ang="0">
                  <a:pos x="5507" y="2472"/>
                </a:cxn>
                <a:cxn ang="0">
                  <a:pos x="6209" y="1547"/>
                </a:cxn>
                <a:cxn ang="0">
                  <a:pos x="6857" y="2402"/>
                </a:cxn>
                <a:cxn ang="0">
                  <a:pos x="7193" y="1871"/>
                </a:cxn>
                <a:cxn ang="0">
                  <a:pos x="7793" y="1155"/>
                </a:cxn>
                <a:cxn ang="0">
                  <a:pos x="8462" y="1213"/>
                </a:cxn>
                <a:cxn ang="0">
                  <a:pos x="9199" y="1386"/>
                </a:cxn>
                <a:cxn ang="0">
                  <a:pos x="9859" y="1593"/>
                </a:cxn>
                <a:cxn ang="0">
                  <a:pos x="10526" y="1362"/>
                </a:cxn>
                <a:cxn ang="0">
                  <a:pos x="11244" y="1144"/>
                </a:cxn>
                <a:cxn ang="0">
                  <a:pos x="12028" y="1130"/>
                </a:cxn>
                <a:cxn ang="0">
                  <a:pos x="12445" y="2009"/>
                </a:cxn>
                <a:cxn ang="0">
                  <a:pos x="12976" y="1513"/>
                </a:cxn>
                <a:cxn ang="0">
                  <a:pos x="13681" y="1120"/>
                </a:cxn>
                <a:cxn ang="0">
                  <a:pos x="14385" y="1293"/>
                </a:cxn>
                <a:cxn ang="0">
                  <a:pos x="15043" y="1120"/>
                </a:cxn>
                <a:cxn ang="0">
                  <a:pos x="15759" y="2506"/>
                </a:cxn>
                <a:cxn ang="0">
                  <a:pos x="16472" y="1372"/>
                </a:cxn>
                <a:cxn ang="0">
                  <a:pos x="16798" y="636"/>
                </a:cxn>
                <a:cxn ang="0">
                  <a:pos x="16186" y="624"/>
                </a:cxn>
                <a:cxn ang="0">
                  <a:pos x="15366" y="636"/>
                </a:cxn>
                <a:cxn ang="0">
                  <a:pos x="14593" y="1063"/>
                </a:cxn>
              </a:cxnLst>
              <a:rect l="0" t="0" r="r" b="b"/>
              <a:pathLst>
                <a:path w="16971" h="2517">
                  <a:moveTo>
                    <a:pt x="14927" y="1259"/>
                  </a:moveTo>
                  <a:lnTo>
                    <a:pt x="14931" y="1255"/>
                  </a:lnTo>
                  <a:lnTo>
                    <a:pt x="14932" y="1255"/>
                  </a:lnTo>
                  <a:lnTo>
                    <a:pt x="14930" y="1256"/>
                  </a:lnTo>
                  <a:lnTo>
                    <a:pt x="14927" y="1259"/>
                  </a:lnTo>
                  <a:lnTo>
                    <a:pt x="14925" y="1261"/>
                  </a:lnTo>
                  <a:lnTo>
                    <a:pt x="14923" y="1264"/>
                  </a:lnTo>
                  <a:lnTo>
                    <a:pt x="14924" y="1262"/>
                  </a:lnTo>
                  <a:lnTo>
                    <a:pt x="14927" y="1259"/>
                  </a:lnTo>
                  <a:close/>
                  <a:moveTo>
                    <a:pt x="15251" y="1132"/>
                  </a:moveTo>
                  <a:lnTo>
                    <a:pt x="15262" y="1132"/>
                  </a:lnTo>
                  <a:lnTo>
                    <a:pt x="15262" y="1248"/>
                  </a:lnTo>
                  <a:lnTo>
                    <a:pt x="15251" y="1248"/>
                  </a:lnTo>
                  <a:lnTo>
                    <a:pt x="15251" y="1132"/>
                  </a:lnTo>
                  <a:close/>
                  <a:moveTo>
                    <a:pt x="14927" y="1224"/>
                  </a:moveTo>
                  <a:lnTo>
                    <a:pt x="14931" y="1220"/>
                  </a:lnTo>
                  <a:lnTo>
                    <a:pt x="14932" y="1220"/>
                  </a:lnTo>
                  <a:lnTo>
                    <a:pt x="14930" y="1221"/>
                  </a:lnTo>
                  <a:lnTo>
                    <a:pt x="14927" y="1224"/>
                  </a:lnTo>
                  <a:lnTo>
                    <a:pt x="14923" y="1229"/>
                  </a:lnTo>
                  <a:lnTo>
                    <a:pt x="14927" y="1224"/>
                  </a:lnTo>
                  <a:close/>
                  <a:moveTo>
                    <a:pt x="5680" y="1189"/>
                  </a:moveTo>
                  <a:lnTo>
                    <a:pt x="5692" y="1189"/>
                  </a:lnTo>
                  <a:lnTo>
                    <a:pt x="5692" y="1236"/>
                  </a:lnTo>
                  <a:lnTo>
                    <a:pt x="5680" y="1236"/>
                  </a:lnTo>
                  <a:lnTo>
                    <a:pt x="5680" y="1189"/>
                  </a:lnTo>
                  <a:close/>
                  <a:moveTo>
                    <a:pt x="14927" y="1189"/>
                  </a:moveTo>
                  <a:lnTo>
                    <a:pt x="14932" y="1185"/>
                  </a:lnTo>
                  <a:lnTo>
                    <a:pt x="14927" y="1189"/>
                  </a:lnTo>
                  <a:lnTo>
                    <a:pt x="14923" y="1195"/>
                  </a:lnTo>
                  <a:lnTo>
                    <a:pt x="14927" y="1189"/>
                  </a:lnTo>
                  <a:close/>
                  <a:moveTo>
                    <a:pt x="14927" y="1155"/>
                  </a:moveTo>
                  <a:lnTo>
                    <a:pt x="14932" y="1151"/>
                  </a:lnTo>
                  <a:lnTo>
                    <a:pt x="14927" y="1155"/>
                  </a:lnTo>
                  <a:lnTo>
                    <a:pt x="14923" y="1160"/>
                  </a:lnTo>
                  <a:lnTo>
                    <a:pt x="14927" y="1155"/>
                  </a:lnTo>
                  <a:close/>
                  <a:moveTo>
                    <a:pt x="9663" y="1155"/>
                  </a:moveTo>
                  <a:lnTo>
                    <a:pt x="9663" y="1120"/>
                  </a:lnTo>
                  <a:lnTo>
                    <a:pt x="9686" y="1120"/>
                  </a:lnTo>
                  <a:lnTo>
                    <a:pt x="9681" y="1284"/>
                  </a:lnTo>
                  <a:lnTo>
                    <a:pt x="9675" y="1259"/>
                  </a:lnTo>
                  <a:lnTo>
                    <a:pt x="9663" y="1236"/>
                  </a:lnTo>
                  <a:lnTo>
                    <a:pt x="9663" y="1201"/>
                  </a:lnTo>
                  <a:lnTo>
                    <a:pt x="9663" y="1189"/>
                  </a:lnTo>
                  <a:lnTo>
                    <a:pt x="9663" y="1167"/>
                  </a:lnTo>
                  <a:lnTo>
                    <a:pt x="9663" y="1155"/>
                  </a:lnTo>
                  <a:close/>
                  <a:moveTo>
                    <a:pt x="5680" y="1132"/>
                  </a:moveTo>
                  <a:lnTo>
                    <a:pt x="5692" y="1132"/>
                  </a:lnTo>
                  <a:lnTo>
                    <a:pt x="5692" y="1167"/>
                  </a:lnTo>
                  <a:lnTo>
                    <a:pt x="5680" y="1167"/>
                  </a:lnTo>
                  <a:lnTo>
                    <a:pt x="5680" y="1132"/>
                  </a:lnTo>
                  <a:close/>
                  <a:moveTo>
                    <a:pt x="14605" y="1155"/>
                  </a:moveTo>
                  <a:lnTo>
                    <a:pt x="14597" y="1144"/>
                  </a:lnTo>
                  <a:lnTo>
                    <a:pt x="14593" y="1136"/>
                  </a:lnTo>
                  <a:lnTo>
                    <a:pt x="14591" y="1131"/>
                  </a:lnTo>
                  <a:lnTo>
                    <a:pt x="14591" y="1129"/>
                  </a:lnTo>
                  <a:lnTo>
                    <a:pt x="14598" y="1126"/>
                  </a:lnTo>
                  <a:lnTo>
                    <a:pt x="14616" y="1120"/>
                  </a:lnTo>
                  <a:lnTo>
                    <a:pt x="14611" y="1180"/>
                  </a:lnTo>
                  <a:lnTo>
                    <a:pt x="14605" y="1155"/>
                  </a:lnTo>
                  <a:close/>
                  <a:moveTo>
                    <a:pt x="14293" y="1120"/>
                  </a:moveTo>
                  <a:lnTo>
                    <a:pt x="14327" y="1109"/>
                  </a:lnTo>
                  <a:lnTo>
                    <a:pt x="14327" y="1282"/>
                  </a:lnTo>
                  <a:lnTo>
                    <a:pt x="14316" y="1282"/>
                  </a:lnTo>
                  <a:lnTo>
                    <a:pt x="14316" y="1248"/>
                  </a:lnTo>
                  <a:lnTo>
                    <a:pt x="14316" y="1224"/>
                  </a:lnTo>
                  <a:lnTo>
                    <a:pt x="14304" y="1201"/>
                  </a:lnTo>
                  <a:lnTo>
                    <a:pt x="14304" y="1167"/>
                  </a:lnTo>
                  <a:lnTo>
                    <a:pt x="14293" y="1155"/>
                  </a:lnTo>
                  <a:lnTo>
                    <a:pt x="14278" y="1144"/>
                  </a:lnTo>
                  <a:lnTo>
                    <a:pt x="14293" y="1120"/>
                  </a:lnTo>
                  <a:close/>
                  <a:moveTo>
                    <a:pt x="11960" y="1120"/>
                  </a:moveTo>
                  <a:lnTo>
                    <a:pt x="11965" y="1116"/>
                  </a:lnTo>
                  <a:lnTo>
                    <a:pt x="11960" y="1120"/>
                  </a:lnTo>
                  <a:lnTo>
                    <a:pt x="11956" y="1125"/>
                  </a:lnTo>
                  <a:lnTo>
                    <a:pt x="11960" y="1120"/>
                  </a:lnTo>
                  <a:close/>
                  <a:moveTo>
                    <a:pt x="1362" y="1120"/>
                  </a:moveTo>
                  <a:lnTo>
                    <a:pt x="1366" y="1116"/>
                  </a:lnTo>
                  <a:lnTo>
                    <a:pt x="1362" y="1120"/>
                  </a:lnTo>
                  <a:lnTo>
                    <a:pt x="1358" y="1125"/>
                  </a:lnTo>
                  <a:lnTo>
                    <a:pt x="1362" y="1120"/>
                  </a:lnTo>
                  <a:close/>
                  <a:moveTo>
                    <a:pt x="13057" y="947"/>
                  </a:moveTo>
                  <a:lnTo>
                    <a:pt x="13069" y="971"/>
                  </a:lnTo>
                  <a:lnTo>
                    <a:pt x="13069" y="993"/>
                  </a:lnTo>
                  <a:lnTo>
                    <a:pt x="13069" y="1075"/>
                  </a:lnTo>
                  <a:lnTo>
                    <a:pt x="13023" y="1075"/>
                  </a:lnTo>
                  <a:lnTo>
                    <a:pt x="13023" y="832"/>
                  </a:lnTo>
                  <a:lnTo>
                    <a:pt x="13057" y="832"/>
                  </a:lnTo>
                  <a:lnTo>
                    <a:pt x="13057" y="947"/>
                  </a:lnTo>
                  <a:close/>
                  <a:moveTo>
                    <a:pt x="16636" y="982"/>
                  </a:moveTo>
                  <a:lnTo>
                    <a:pt x="16634" y="958"/>
                  </a:lnTo>
                  <a:lnTo>
                    <a:pt x="16647" y="936"/>
                  </a:lnTo>
                  <a:lnTo>
                    <a:pt x="16650" y="841"/>
                  </a:lnTo>
                  <a:lnTo>
                    <a:pt x="16659" y="855"/>
                  </a:lnTo>
                  <a:lnTo>
                    <a:pt x="16671" y="878"/>
                  </a:lnTo>
                  <a:lnTo>
                    <a:pt x="16671" y="982"/>
                  </a:lnTo>
                  <a:lnTo>
                    <a:pt x="16682" y="1005"/>
                  </a:lnTo>
                  <a:lnTo>
                    <a:pt x="16696" y="1015"/>
                  </a:lnTo>
                  <a:lnTo>
                    <a:pt x="16682" y="1063"/>
                  </a:lnTo>
                  <a:lnTo>
                    <a:pt x="16672" y="1077"/>
                  </a:lnTo>
                  <a:lnTo>
                    <a:pt x="16636" y="1063"/>
                  </a:lnTo>
                  <a:lnTo>
                    <a:pt x="16631" y="1059"/>
                  </a:lnTo>
                  <a:lnTo>
                    <a:pt x="16627" y="1058"/>
                  </a:lnTo>
                  <a:lnTo>
                    <a:pt x="16626" y="1056"/>
                  </a:lnTo>
                  <a:lnTo>
                    <a:pt x="16625" y="1051"/>
                  </a:lnTo>
                  <a:lnTo>
                    <a:pt x="16625" y="1042"/>
                  </a:lnTo>
                  <a:lnTo>
                    <a:pt x="16624" y="1028"/>
                  </a:lnTo>
                  <a:lnTo>
                    <a:pt x="16622" y="1004"/>
                  </a:lnTo>
                  <a:lnTo>
                    <a:pt x="16636" y="982"/>
                  </a:lnTo>
                  <a:close/>
                  <a:moveTo>
                    <a:pt x="16510" y="1016"/>
                  </a:moveTo>
                  <a:lnTo>
                    <a:pt x="16510" y="982"/>
                  </a:lnTo>
                  <a:lnTo>
                    <a:pt x="16521" y="982"/>
                  </a:lnTo>
                  <a:lnTo>
                    <a:pt x="16521" y="1063"/>
                  </a:lnTo>
                  <a:lnTo>
                    <a:pt x="16498" y="1063"/>
                  </a:lnTo>
                  <a:lnTo>
                    <a:pt x="16495" y="1039"/>
                  </a:lnTo>
                  <a:lnTo>
                    <a:pt x="16510" y="1016"/>
                  </a:lnTo>
                  <a:close/>
                  <a:moveTo>
                    <a:pt x="16324" y="808"/>
                  </a:moveTo>
                  <a:lnTo>
                    <a:pt x="16336" y="832"/>
                  </a:lnTo>
                  <a:lnTo>
                    <a:pt x="16336" y="889"/>
                  </a:lnTo>
                  <a:lnTo>
                    <a:pt x="16347" y="912"/>
                  </a:lnTo>
                  <a:lnTo>
                    <a:pt x="16347" y="1040"/>
                  </a:lnTo>
                  <a:lnTo>
                    <a:pt x="16362" y="1052"/>
                  </a:lnTo>
                  <a:lnTo>
                    <a:pt x="16347" y="1063"/>
                  </a:lnTo>
                  <a:lnTo>
                    <a:pt x="16335" y="1077"/>
                  </a:lnTo>
                  <a:lnTo>
                    <a:pt x="16324" y="1063"/>
                  </a:lnTo>
                  <a:lnTo>
                    <a:pt x="16313" y="1040"/>
                  </a:lnTo>
                  <a:lnTo>
                    <a:pt x="16313" y="1016"/>
                  </a:lnTo>
                  <a:lnTo>
                    <a:pt x="16314" y="796"/>
                  </a:lnTo>
                  <a:lnTo>
                    <a:pt x="16324" y="808"/>
                  </a:lnTo>
                  <a:close/>
                  <a:moveTo>
                    <a:pt x="15851" y="971"/>
                  </a:moveTo>
                  <a:lnTo>
                    <a:pt x="15863" y="993"/>
                  </a:lnTo>
                  <a:lnTo>
                    <a:pt x="15863" y="1016"/>
                  </a:lnTo>
                  <a:lnTo>
                    <a:pt x="15863" y="1063"/>
                  </a:lnTo>
                  <a:lnTo>
                    <a:pt x="15839" y="1063"/>
                  </a:lnTo>
                  <a:lnTo>
                    <a:pt x="15841" y="957"/>
                  </a:lnTo>
                  <a:lnTo>
                    <a:pt x="15851" y="971"/>
                  </a:lnTo>
                  <a:close/>
                  <a:moveTo>
                    <a:pt x="15666" y="878"/>
                  </a:moveTo>
                  <a:lnTo>
                    <a:pt x="15667" y="830"/>
                  </a:lnTo>
                  <a:lnTo>
                    <a:pt x="15690" y="843"/>
                  </a:lnTo>
                  <a:lnTo>
                    <a:pt x="15701" y="867"/>
                  </a:lnTo>
                  <a:lnTo>
                    <a:pt x="15701" y="1040"/>
                  </a:lnTo>
                  <a:lnTo>
                    <a:pt x="15715" y="1052"/>
                  </a:lnTo>
                  <a:lnTo>
                    <a:pt x="15701" y="1063"/>
                  </a:lnTo>
                  <a:lnTo>
                    <a:pt x="15655" y="1075"/>
                  </a:lnTo>
                  <a:lnTo>
                    <a:pt x="15655" y="924"/>
                  </a:lnTo>
                  <a:lnTo>
                    <a:pt x="15653" y="900"/>
                  </a:lnTo>
                  <a:lnTo>
                    <a:pt x="15666" y="878"/>
                  </a:lnTo>
                  <a:close/>
                  <a:moveTo>
                    <a:pt x="14997" y="982"/>
                  </a:moveTo>
                  <a:lnTo>
                    <a:pt x="15009" y="959"/>
                  </a:lnTo>
                  <a:lnTo>
                    <a:pt x="15009" y="797"/>
                  </a:lnTo>
                  <a:lnTo>
                    <a:pt x="15031" y="797"/>
                  </a:lnTo>
                  <a:lnTo>
                    <a:pt x="15031" y="982"/>
                  </a:lnTo>
                  <a:lnTo>
                    <a:pt x="15043" y="1005"/>
                  </a:lnTo>
                  <a:lnTo>
                    <a:pt x="15058" y="1015"/>
                  </a:lnTo>
                  <a:lnTo>
                    <a:pt x="15043" y="1063"/>
                  </a:lnTo>
                  <a:lnTo>
                    <a:pt x="15032" y="1077"/>
                  </a:lnTo>
                  <a:lnTo>
                    <a:pt x="14997" y="1063"/>
                  </a:lnTo>
                  <a:lnTo>
                    <a:pt x="14991" y="1059"/>
                  </a:lnTo>
                  <a:lnTo>
                    <a:pt x="14988" y="1058"/>
                  </a:lnTo>
                  <a:lnTo>
                    <a:pt x="14986" y="1056"/>
                  </a:lnTo>
                  <a:lnTo>
                    <a:pt x="14985" y="1051"/>
                  </a:lnTo>
                  <a:lnTo>
                    <a:pt x="14985" y="1042"/>
                  </a:lnTo>
                  <a:lnTo>
                    <a:pt x="14985" y="1028"/>
                  </a:lnTo>
                  <a:lnTo>
                    <a:pt x="14983" y="1004"/>
                  </a:lnTo>
                  <a:lnTo>
                    <a:pt x="14997" y="982"/>
                  </a:lnTo>
                  <a:close/>
                  <a:moveTo>
                    <a:pt x="14858" y="982"/>
                  </a:moveTo>
                  <a:lnTo>
                    <a:pt x="14881" y="982"/>
                  </a:lnTo>
                  <a:lnTo>
                    <a:pt x="14881" y="1063"/>
                  </a:lnTo>
                  <a:lnTo>
                    <a:pt x="14858" y="1063"/>
                  </a:lnTo>
                  <a:lnTo>
                    <a:pt x="14858" y="982"/>
                  </a:lnTo>
                  <a:close/>
                  <a:moveTo>
                    <a:pt x="14674" y="878"/>
                  </a:moveTo>
                  <a:lnTo>
                    <a:pt x="14685" y="855"/>
                  </a:lnTo>
                  <a:lnTo>
                    <a:pt x="14697" y="855"/>
                  </a:lnTo>
                  <a:lnTo>
                    <a:pt x="14709" y="878"/>
                  </a:lnTo>
                  <a:lnTo>
                    <a:pt x="14709" y="1016"/>
                  </a:lnTo>
                  <a:lnTo>
                    <a:pt x="14720" y="1040"/>
                  </a:lnTo>
                  <a:lnTo>
                    <a:pt x="14734" y="1052"/>
                  </a:lnTo>
                  <a:lnTo>
                    <a:pt x="14720" y="1063"/>
                  </a:lnTo>
                  <a:lnTo>
                    <a:pt x="14709" y="1077"/>
                  </a:lnTo>
                  <a:lnTo>
                    <a:pt x="14674" y="1063"/>
                  </a:lnTo>
                  <a:lnTo>
                    <a:pt x="14662" y="1040"/>
                  </a:lnTo>
                  <a:lnTo>
                    <a:pt x="14662" y="1016"/>
                  </a:lnTo>
                  <a:lnTo>
                    <a:pt x="14662" y="924"/>
                  </a:lnTo>
                  <a:lnTo>
                    <a:pt x="14660" y="900"/>
                  </a:lnTo>
                  <a:lnTo>
                    <a:pt x="14674" y="878"/>
                  </a:lnTo>
                  <a:close/>
                  <a:moveTo>
                    <a:pt x="13716" y="878"/>
                  </a:moveTo>
                  <a:lnTo>
                    <a:pt x="13726" y="889"/>
                  </a:lnTo>
                  <a:lnTo>
                    <a:pt x="13738" y="912"/>
                  </a:lnTo>
                  <a:lnTo>
                    <a:pt x="13738" y="936"/>
                  </a:lnTo>
                  <a:lnTo>
                    <a:pt x="13738" y="1016"/>
                  </a:lnTo>
                  <a:lnTo>
                    <a:pt x="13741" y="1041"/>
                  </a:lnTo>
                  <a:lnTo>
                    <a:pt x="13726" y="1063"/>
                  </a:lnTo>
                  <a:lnTo>
                    <a:pt x="13692" y="1075"/>
                  </a:lnTo>
                  <a:lnTo>
                    <a:pt x="13692" y="832"/>
                  </a:lnTo>
                  <a:lnTo>
                    <a:pt x="13716" y="832"/>
                  </a:lnTo>
                  <a:lnTo>
                    <a:pt x="13716" y="878"/>
                  </a:lnTo>
                  <a:close/>
                  <a:moveTo>
                    <a:pt x="13357" y="855"/>
                  </a:moveTo>
                  <a:lnTo>
                    <a:pt x="13381" y="843"/>
                  </a:lnTo>
                  <a:lnTo>
                    <a:pt x="13381" y="924"/>
                  </a:lnTo>
                  <a:lnTo>
                    <a:pt x="13392" y="947"/>
                  </a:lnTo>
                  <a:lnTo>
                    <a:pt x="13392" y="971"/>
                  </a:lnTo>
                  <a:lnTo>
                    <a:pt x="13392" y="1016"/>
                  </a:lnTo>
                  <a:lnTo>
                    <a:pt x="13394" y="1041"/>
                  </a:lnTo>
                  <a:lnTo>
                    <a:pt x="13381" y="1063"/>
                  </a:lnTo>
                  <a:lnTo>
                    <a:pt x="13368" y="1077"/>
                  </a:lnTo>
                  <a:lnTo>
                    <a:pt x="13357" y="1063"/>
                  </a:lnTo>
                  <a:lnTo>
                    <a:pt x="13346" y="1040"/>
                  </a:lnTo>
                  <a:lnTo>
                    <a:pt x="13346" y="1016"/>
                  </a:lnTo>
                  <a:lnTo>
                    <a:pt x="13346" y="901"/>
                  </a:lnTo>
                  <a:lnTo>
                    <a:pt x="13343" y="877"/>
                  </a:lnTo>
                  <a:lnTo>
                    <a:pt x="13357" y="855"/>
                  </a:lnTo>
                  <a:close/>
                  <a:moveTo>
                    <a:pt x="12700" y="855"/>
                  </a:moveTo>
                  <a:lnTo>
                    <a:pt x="12711" y="843"/>
                  </a:lnTo>
                  <a:lnTo>
                    <a:pt x="12711" y="867"/>
                  </a:lnTo>
                  <a:lnTo>
                    <a:pt x="12723" y="889"/>
                  </a:lnTo>
                  <a:lnTo>
                    <a:pt x="12734" y="912"/>
                  </a:lnTo>
                  <a:lnTo>
                    <a:pt x="12734" y="936"/>
                  </a:lnTo>
                  <a:lnTo>
                    <a:pt x="12734" y="1016"/>
                  </a:lnTo>
                  <a:lnTo>
                    <a:pt x="12737" y="1041"/>
                  </a:lnTo>
                  <a:lnTo>
                    <a:pt x="12723" y="1063"/>
                  </a:lnTo>
                  <a:lnTo>
                    <a:pt x="12710" y="1077"/>
                  </a:lnTo>
                  <a:lnTo>
                    <a:pt x="12700" y="1063"/>
                  </a:lnTo>
                  <a:lnTo>
                    <a:pt x="12688" y="1040"/>
                  </a:lnTo>
                  <a:lnTo>
                    <a:pt x="12688" y="1016"/>
                  </a:lnTo>
                  <a:lnTo>
                    <a:pt x="12688" y="901"/>
                  </a:lnTo>
                  <a:lnTo>
                    <a:pt x="12686" y="877"/>
                  </a:lnTo>
                  <a:lnTo>
                    <a:pt x="12700" y="855"/>
                  </a:lnTo>
                  <a:close/>
                  <a:moveTo>
                    <a:pt x="12227" y="959"/>
                  </a:moveTo>
                  <a:lnTo>
                    <a:pt x="12237" y="959"/>
                  </a:lnTo>
                  <a:lnTo>
                    <a:pt x="12237" y="1063"/>
                  </a:lnTo>
                  <a:lnTo>
                    <a:pt x="12227" y="1063"/>
                  </a:lnTo>
                  <a:lnTo>
                    <a:pt x="12227" y="959"/>
                  </a:lnTo>
                  <a:close/>
                  <a:moveTo>
                    <a:pt x="12041" y="855"/>
                  </a:moveTo>
                  <a:lnTo>
                    <a:pt x="12041" y="832"/>
                  </a:lnTo>
                  <a:lnTo>
                    <a:pt x="12064" y="832"/>
                  </a:lnTo>
                  <a:lnTo>
                    <a:pt x="12064" y="855"/>
                  </a:lnTo>
                  <a:lnTo>
                    <a:pt x="12076" y="878"/>
                  </a:lnTo>
                  <a:lnTo>
                    <a:pt x="12076" y="901"/>
                  </a:lnTo>
                  <a:lnTo>
                    <a:pt x="12076" y="1016"/>
                  </a:lnTo>
                  <a:lnTo>
                    <a:pt x="12078" y="1041"/>
                  </a:lnTo>
                  <a:lnTo>
                    <a:pt x="12064" y="1063"/>
                  </a:lnTo>
                  <a:lnTo>
                    <a:pt x="12052" y="1077"/>
                  </a:lnTo>
                  <a:lnTo>
                    <a:pt x="12041" y="1063"/>
                  </a:lnTo>
                  <a:lnTo>
                    <a:pt x="12029" y="1040"/>
                  </a:lnTo>
                  <a:lnTo>
                    <a:pt x="12029" y="1016"/>
                  </a:lnTo>
                  <a:lnTo>
                    <a:pt x="12029" y="901"/>
                  </a:lnTo>
                  <a:lnTo>
                    <a:pt x="12027" y="877"/>
                  </a:lnTo>
                  <a:lnTo>
                    <a:pt x="12041" y="855"/>
                  </a:lnTo>
                  <a:close/>
                  <a:moveTo>
                    <a:pt x="11718" y="832"/>
                  </a:moveTo>
                  <a:lnTo>
                    <a:pt x="11730" y="808"/>
                  </a:lnTo>
                  <a:lnTo>
                    <a:pt x="11741" y="797"/>
                  </a:lnTo>
                  <a:lnTo>
                    <a:pt x="11741" y="924"/>
                  </a:lnTo>
                  <a:lnTo>
                    <a:pt x="11752" y="947"/>
                  </a:lnTo>
                  <a:lnTo>
                    <a:pt x="11752" y="971"/>
                  </a:lnTo>
                  <a:lnTo>
                    <a:pt x="11752" y="1016"/>
                  </a:lnTo>
                  <a:lnTo>
                    <a:pt x="11756" y="1041"/>
                  </a:lnTo>
                  <a:lnTo>
                    <a:pt x="11741" y="1063"/>
                  </a:lnTo>
                  <a:lnTo>
                    <a:pt x="11728" y="1077"/>
                  </a:lnTo>
                  <a:lnTo>
                    <a:pt x="11718" y="1063"/>
                  </a:lnTo>
                  <a:lnTo>
                    <a:pt x="11707" y="1040"/>
                  </a:lnTo>
                  <a:lnTo>
                    <a:pt x="11707" y="1016"/>
                  </a:lnTo>
                  <a:lnTo>
                    <a:pt x="11707" y="878"/>
                  </a:lnTo>
                  <a:lnTo>
                    <a:pt x="11704" y="854"/>
                  </a:lnTo>
                  <a:lnTo>
                    <a:pt x="11718" y="832"/>
                  </a:lnTo>
                  <a:close/>
                  <a:moveTo>
                    <a:pt x="11060" y="820"/>
                  </a:moveTo>
                  <a:lnTo>
                    <a:pt x="11071" y="808"/>
                  </a:lnTo>
                  <a:lnTo>
                    <a:pt x="11071" y="867"/>
                  </a:lnTo>
                  <a:lnTo>
                    <a:pt x="11083" y="889"/>
                  </a:lnTo>
                  <a:lnTo>
                    <a:pt x="11095" y="912"/>
                  </a:lnTo>
                  <a:lnTo>
                    <a:pt x="11095" y="936"/>
                  </a:lnTo>
                  <a:lnTo>
                    <a:pt x="11094" y="1077"/>
                  </a:lnTo>
                  <a:lnTo>
                    <a:pt x="11060" y="1063"/>
                  </a:lnTo>
                  <a:lnTo>
                    <a:pt x="11048" y="1040"/>
                  </a:lnTo>
                  <a:lnTo>
                    <a:pt x="11048" y="1016"/>
                  </a:lnTo>
                  <a:lnTo>
                    <a:pt x="11048" y="867"/>
                  </a:lnTo>
                  <a:lnTo>
                    <a:pt x="11046" y="842"/>
                  </a:lnTo>
                  <a:lnTo>
                    <a:pt x="11060" y="820"/>
                  </a:lnTo>
                  <a:close/>
                  <a:moveTo>
                    <a:pt x="10726" y="924"/>
                  </a:moveTo>
                  <a:lnTo>
                    <a:pt x="10722" y="877"/>
                  </a:lnTo>
                  <a:lnTo>
                    <a:pt x="10736" y="855"/>
                  </a:lnTo>
                  <a:lnTo>
                    <a:pt x="10748" y="843"/>
                  </a:lnTo>
                  <a:lnTo>
                    <a:pt x="10748" y="867"/>
                  </a:lnTo>
                  <a:lnTo>
                    <a:pt x="10760" y="889"/>
                  </a:lnTo>
                  <a:lnTo>
                    <a:pt x="10760" y="1028"/>
                  </a:lnTo>
                  <a:lnTo>
                    <a:pt x="10771" y="1076"/>
                  </a:lnTo>
                  <a:lnTo>
                    <a:pt x="10726" y="1063"/>
                  </a:lnTo>
                  <a:lnTo>
                    <a:pt x="10714" y="1040"/>
                  </a:lnTo>
                  <a:lnTo>
                    <a:pt x="10714" y="1016"/>
                  </a:lnTo>
                  <a:lnTo>
                    <a:pt x="10714" y="971"/>
                  </a:lnTo>
                  <a:lnTo>
                    <a:pt x="10711" y="946"/>
                  </a:lnTo>
                  <a:lnTo>
                    <a:pt x="10726" y="924"/>
                  </a:lnTo>
                  <a:close/>
                  <a:moveTo>
                    <a:pt x="10240" y="1016"/>
                  </a:moveTo>
                  <a:lnTo>
                    <a:pt x="10263" y="1016"/>
                  </a:lnTo>
                  <a:lnTo>
                    <a:pt x="10263" y="1063"/>
                  </a:lnTo>
                  <a:lnTo>
                    <a:pt x="10240" y="1063"/>
                  </a:lnTo>
                  <a:lnTo>
                    <a:pt x="10240" y="1016"/>
                  </a:lnTo>
                  <a:close/>
                  <a:moveTo>
                    <a:pt x="10079" y="924"/>
                  </a:moveTo>
                  <a:lnTo>
                    <a:pt x="10090" y="947"/>
                  </a:lnTo>
                  <a:lnTo>
                    <a:pt x="10102" y="971"/>
                  </a:lnTo>
                  <a:lnTo>
                    <a:pt x="10102" y="993"/>
                  </a:lnTo>
                  <a:lnTo>
                    <a:pt x="10102" y="1016"/>
                  </a:lnTo>
                  <a:lnTo>
                    <a:pt x="10104" y="1041"/>
                  </a:lnTo>
                  <a:lnTo>
                    <a:pt x="10090" y="1063"/>
                  </a:lnTo>
                  <a:lnTo>
                    <a:pt x="10078" y="1077"/>
                  </a:lnTo>
                  <a:lnTo>
                    <a:pt x="10067" y="1063"/>
                  </a:lnTo>
                  <a:lnTo>
                    <a:pt x="10055" y="1040"/>
                  </a:lnTo>
                  <a:lnTo>
                    <a:pt x="10055" y="1016"/>
                  </a:lnTo>
                  <a:lnTo>
                    <a:pt x="10055" y="775"/>
                  </a:lnTo>
                  <a:lnTo>
                    <a:pt x="10079" y="775"/>
                  </a:lnTo>
                  <a:lnTo>
                    <a:pt x="10079" y="924"/>
                  </a:lnTo>
                  <a:close/>
                  <a:moveTo>
                    <a:pt x="9594" y="785"/>
                  </a:moveTo>
                  <a:lnTo>
                    <a:pt x="9606" y="808"/>
                  </a:lnTo>
                  <a:lnTo>
                    <a:pt x="9606" y="832"/>
                  </a:lnTo>
                  <a:lnTo>
                    <a:pt x="9606" y="1063"/>
                  </a:lnTo>
                  <a:lnTo>
                    <a:pt x="9582" y="1063"/>
                  </a:lnTo>
                  <a:lnTo>
                    <a:pt x="9584" y="772"/>
                  </a:lnTo>
                  <a:lnTo>
                    <a:pt x="9594" y="785"/>
                  </a:lnTo>
                  <a:close/>
                  <a:moveTo>
                    <a:pt x="9386" y="693"/>
                  </a:moveTo>
                  <a:lnTo>
                    <a:pt x="9398" y="671"/>
                  </a:lnTo>
                  <a:lnTo>
                    <a:pt x="9398" y="624"/>
                  </a:lnTo>
                  <a:lnTo>
                    <a:pt x="9421" y="624"/>
                  </a:lnTo>
                  <a:lnTo>
                    <a:pt x="9421" y="751"/>
                  </a:lnTo>
                  <a:lnTo>
                    <a:pt x="9433" y="763"/>
                  </a:lnTo>
                  <a:lnTo>
                    <a:pt x="9443" y="785"/>
                  </a:lnTo>
                  <a:lnTo>
                    <a:pt x="9443" y="1051"/>
                  </a:lnTo>
                  <a:lnTo>
                    <a:pt x="9443" y="1063"/>
                  </a:lnTo>
                  <a:lnTo>
                    <a:pt x="9433" y="1077"/>
                  </a:lnTo>
                  <a:lnTo>
                    <a:pt x="9386" y="1063"/>
                  </a:lnTo>
                  <a:lnTo>
                    <a:pt x="9374" y="1040"/>
                  </a:lnTo>
                  <a:lnTo>
                    <a:pt x="9374" y="1016"/>
                  </a:lnTo>
                  <a:lnTo>
                    <a:pt x="9374" y="740"/>
                  </a:lnTo>
                  <a:lnTo>
                    <a:pt x="9372" y="715"/>
                  </a:lnTo>
                  <a:lnTo>
                    <a:pt x="9386" y="693"/>
                  </a:lnTo>
                  <a:close/>
                  <a:moveTo>
                    <a:pt x="9063" y="763"/>
                  </a:moveTo>
                  <a:lnTo>
                    <a:pt x="9074" y="751"/>
                  </a:lnTo>
                  <a:lnTo>
                    <a:pt x="9074" y="867"/>
                  </a:lnTo>
                  <a:lnTo>
                    <a:pt x="9087" y="877"/>
                  </a:lnTo>
                  <a:lnTo>
                    <a:pt x="9086" y="901"/>
                  </a:lnTo>
                  <a:lnTo>
                    <a:pt x="9098" y="924"/>
                  </a:lnTo>
                  <a:lnTo>
                    <a:pt x="9098" y="947"/>
                  </a:lnTo>
                  <a:lnTo>
                    <a:pt x="9098" y="1016"/>
                  </a:lnTo>
                  <a:lnTo>
                    <a:pt x="9100" y="1041"/>
                  </a:lnTo>
                  <a:lnTo>
                    <a:pt x="9086" y="1063"/>
                  </a:lnTo>
                  <a:lnTo>
                    <a:pt x="9073" y="1077"/>
                  </a:lnTo>
                  <a:lnTo>
                    <a:pt x="9063" y="1063"/>
                  </a:lnTo>
                  <a:lnTo>
                    <a:pt x="9051" y="1040"/>
                  </a:lnTo>
                  <a:lnTo>
                    <a:pt x="9051" y="1016"/>
                  </a:lnTo>
                  <a:lnTo>
                    <a:pt x="9051" y="808"/>
                  </a:lnTo>
                  <a:lnTo>
                    <a:pt x="9049" y="785"/>
                  </a:lnTo>
                  <a:lnTo>
                    <a:pt x="9063" y="763"/>
                  </a:lnTo>
                  <a:close/>
                  <a:moveTo>
                    <a:pt x="8739" y="867"/>
                  </a:moveTo>
                  <a:lnTo>
                    <a:pt x="8751" y="889"/>
                  </a:lnTo>
                  <a:lnTo>
                    <a:pt x="8762" y="912"/>
                  </a:lnTo>
                  <a:lnTo>
                    <a:pt x="8762" y="936"/>
                  </a:lnTo>
                  <a:lnTo>
                    <a:pt x="8762" y="1016"/>
                  </a:lnTo>
                  <a:lnTo>
                    <a:pt x="8764" y="1041"/>
                  </a:lnTo>
                  <a:lnTo>
                    <a:pt x="8751" y="1063"/>
                  </a:lnTo>
                  <a:lnTo>
                    <a:pt x="8738" y="1077"/>
                  </a:lnTo>
                  <a:lnTo>
                    <a:pt x="8728" y="1063"/>
                  </a:lnTo>
                  <a:lnTo>
                    <a:pt x="8717" y="1040"/>
                  </a:lnTo>
                  <a:lnTo>
                    <a:pt x="8717" y="1016"/>
                  </a:lnTo>
                  <a:lnTo>
                    <a:pt x="8717" y="797"/>
                  </a:lnTo>
                  <a:lnTo>
                    <a:pt x="8739" y="797"/>
                  </a:lnTo>
                  <a:lnTo>
                    <a:pt x="8739" y="867"/>
                  </a:lnTo>
                  <a:close/>
                  <a:moveTo>
                    <a:pt x="8393" y="1028"/>
                  </a:moveTo>
                  <a:lnTo>
                    <a:pt x="8391" y="831"/>
                  </a:lnTo>
                  <a:lnTo>
                    <a:pt x="8405" y="808"/>
                  </a:lnTo>
                  <a:lnTo>
                    <a:pt x="8417" y="808"/>
                  </a:lnTo>
                  <a:lnTo>
                    <a:pt x="8428" y="832"/>
                  </a:lnTo>
                  <a:lnTo>
                    <a:pt x="8428" y="947"/>
                  </a:lnTo>
                  <a:lnTo>
                    <a:pt x="8439" y="971"/>
                  </a:lnTo>
                  <a:lnTo>
                    <a:pt x="8439" y="993"/>
                  </a:lnTo>
                  <a:lnTo>
                    <a:pt x="8439" y="1016"/>
                  </a:lnTo>
                  <a:lnTo>
                    <a:pt x="8442" y="1041"/>
                  </a:lnTo>
                  <a:lnTo>
                    <a:pt x="8428" y="1063"/>
                  </a:lnTo>
                  <a:lnTo>
                    <a:pt x="8403" y="1076"/>
                  </a:lnTo>
                  <a:lnTo>
                    <a:pt x="8393" y="1063"/>
                  </a:lnTo>
                  <a:lnTo>
                    <a:pt x="8379" y="1038"/>
                  </a:lnTo>
                  <a:lnTo>
                    <a:pt x="8393" y="1028"/>
                  </a:lnTo>
                  <a:close/>
                  <a:moveTo>
                    <a:pt x="8243" y="982"/>
                  </a:moveTo>
                  <a:lnTo>
                    <a:pt x="8278" y="982"/>
                  </a:lnTo>
                  <a:lnTo>
                    <a:pt x="8278" y="1063"/>
                  </a:lnTo>
                  <a:lnTo>
                    <a:pt x="8243" y="1063"/>
                  </a:lnTo>
                  <a:lnTo>
                    <a:pt x="8243" y="982"/>
                  </a:lnTo>
                  <a:close/>
                  <a:moveTo>
                    <a:pt x="8081" y="855"/>
                  </a:moveTo>
                  <a:lnTo>
                    <a:pt x="8093" y="867"/>
                  </a:lnTo>
                  <a:lnTo>
                    <a:pt x="8105" y="889"/>
                  </a:lnTo>
                  <a:lnTo>
                    <a:pt x="8105" y="1051"/>
                  </a:lnTo>
                  <a:lnTo>
                    <a:pt x="8116" y="1075"/>
                  </a:lnTo>
                  <a:lnTo>
                    <a:pt x="8092" y="1077"/>
                  </a:lnTo>
                  <a:lnTo>
                    <a:pt x="8070" y="1063"/>
                  </a:lnTo>
                  <a:lnTo>
                    <a:pt x="8058" y="1040"/>
                  </a:lnTo>
                  <a:lnTo>
                    <a:pt x="8058" y="1016"/>
                  </a:lnTo>
                  <a:lnTo>
                    <a:pt x="8058" y="832"/>
                  </a:lnTo>
                  <a:lnTo>
                    <a:pt x="8081" y="832"/>
                  </a:lnTo>
                  <a:lnTo>
                    <a:pt x="8081" y="855"/>
                  </a:lnTo>
                  <a:close/>
                  <a:moveTo>
                    <a:pt x="7597" y="1040"/>
                  </a:moveTo>
                  <a:lnTo>
                    <a:pt x="7608" y="1063"/>
                  </a:lnTo>
                  <a:lnTo>
                    <a:pt x="7585" y="1063"/>
                  </a:lnTo>
                  <a:lnTo>
                    <a:pt x="7587" y="1026"/>
                  </a:lnTo>
                  <a:lnTo>
                    <a:pt x="7597" y="1040"/>
                  </a:lnTo>
                  <a:close/>
                  <a:moveTo>
                    <a:pt x="7389" y="993"/>
                  </a:moveTo>
                  <a:lnTo>
                    <a:pt x="7387" y="968"/>
                  </a:lnTo>
                  <a:lnTo>
                    <a:pt x="7400" y="959"/>
                  </a:lnTo>
                  <a:lnTo>
                    <a:pt x="7400" y="832"/>
                  </a:lnTo>
                  <a:lnTo>
                    <a:pt x="7424" y="832"/>
                  </a:lnTo>
                  <a:lnTo>
                    <a:pt x="7424" y="1005"/>
                  </a:lnTo>
                  <a:lnTo>
                    <a:pt x="7438" y="1015"/>
                  </a:lnTo>
                  <a:lnTo>
                    <a:pt x="7424" y="1063"/>
                  </a:lnTo>
                  <a:lnTo>
                    <a:pt x="7412" y="1078"/>
                  </a:lnTo>
                  <a:lnTo>
                    <a:pt x="7389" y="1063"/>
                  </a:lnTo>
                  <a:lnTo>
                    <a:pt x="7383" y="1059"/>
                  </a:lnTo>
                  <a:lnTo>
                    <a:pt x="7379" y="1058"/>
                  </a:lnTo>
                  <a:lnTo>
                    <a:pt x="7378" y="1056"/>
                  </a:lnTo>
                  <a:lnTo>
                    <a:pt x="7378" y="1051"/>
                  </a:lnTo>
                  <a:lnTo>
                    <a:pt x="7377" y="1042"/>
                  </a:lnTo>
                  <a:lnTo>
                    <a:pt x="7377" y="1028"/>
                  </a:lnTo>
                  <a:lnTo>
                    <a:pt x="7377" y="1013"/>
                  </a:lnTo>
                  <a:lnTo>
                    <a:pt x="7378" y="1004"/>
                  </a:lnTo>
                  <a:lnTo>
                    <a:pt x="7378" y="998"/>
                  </a:lnTo>
                  <a:lnTo>
                    <a:pt x="7380" y="996"/>
                  </a:lnTo>
                  <a:lnTo>
                    <a:pt x="7381" y="997"/>
                  </a:lnTo>
                  <a:lnTo>
                    <a:pt x="7383" y="997"/>
                  </a:lnTo>
                  <a:lnTo>
                    <a:pt x="7386" y="996"/>
                  </a:lnTo>
                  <a:lnTo>
                    <a:pt x="7389" y="993"/>
                  </a:lnTo>
                  <a:close/>
                  <a:moveTo>
                    <a:pt x="6280" y="1016"/>
                  </a:moveTo>
                  <a:lnTo>
                    <a:pt x="6292" y="1005"/>
                  </a:lnTo>
                  <a:lnTo>
                    <a:pt x="6292" y="1063"/>
                  </a:lnTo>
                  <a:lnTo>
                    <a:pt x="6269" y="1063"/>
                  </a:lnTo>
                  <a:lnTo>
                    <a:pt x="6267" y="1039"/>
                  </a:lnTo>
                  <a:lnTo>
                    <a:pt x="6280" y="1016"/>
                  </a:lnTo>
                  <a:close/>
                  <a:moveTo>
                    <a:pt x="6107" y="912"/>
                  </a:moveTo>
                  <a:lnTo>
                    <a:pt x="6119" y="936"/>
                  </a:lnTo>
                  <a:lnTo>
                    <a:pt x="6131" y="959"/>
                  </a:lnTo>
                  <a:lnTo>
                    <a:pt x="6131" y="982"/>
                  </a:lnTo>
                  <a:lnTo>
                    <a:pt x="6131" y="1016"/>
                  </a:lnTo>
                  <a:lnTo>
                    <a:pt x="6133" y="1041"/>
                  </a:lnTo>
                  <a:lnTo>
                    <a:pt x="6119" y="1063"/>
                  </a:lnTo>
                  <a:lnTo>
                    <a:pt x="6084" y="1075"/>
                  </a:lnTo>
                  <a:lnTo>
                    <a:pt x="6084" y="820"/>
                  </a:lnTo>
                  <a:lnTo>
                    <a:pt x="6107" y="820"/>
                  </a:lnTo>
                  <a:lnTo>
                    <a:pt x="6107" y="889"/>
                  </a:lnTo>
                  <a:lnTo>
                    <a:pt x="6107" y="912"/>
                  </a:lnTo>
                  <a:close/>
                  <a:moveTo>
                    <a:pt x="5749" y="982"/>
                  </a:moveTo>
                  <a:lnTo>
                    <a:pt x="5761" y="959"/>
                  </a:lnTo>
                  <a:lnTo>
                    <a:pt x="5761" y="808"/>
                  </a:lnTo>
                  <a:lnTo>
                    <a:pt x="5784" y="808"/>
                  </a:lnTo>
                  <a:lnTo>
                    <a:pt x="5784" y="982"/>
                  </a:lnTo>
                  <a:lnTo>
                    <a:pt x="5796" y="1005"/>
                  </a:lnTo>
                  <a:lnTo>
                    <a:pt x="5809" y="1015"/>
                  </a:lnTo>
                  <a:lnTo>
                    <a:pt x="5796" y="1063"/>
                  </a:lnTo>
                  <a:lnTo>
                    <a:pt x="5785" y="1077"/>
                  </a:lnTo>
                  <a:lnTo>
                    <a:pt x="5749" y="1063"/>
                  </a:lnTo>
                  <a:lnTo>
                    <a:pt x="5744" y="1059"/>
                  </a:lnTo>
                  <a:lnTo>
                    <a:pt x="5740" y="1058"/>
                  </a:lnTo>
                  <a:lnTo>
                    <a:pt x="5739" y="1056"/>
                  </a:lnTo>
                  <a:lnTo>
                    <a:pt x="5738" y="1051"/>
                  </a:lnTo>
                  <a:lnTo>
                    <a:pt x="5738" y="1042"/>
                  </a:lnTo>
                  <a:lnTo>
                    <a:pt x="5738" y="1028"/>
                  </a:lnTo>
                  <a:lnTo>
                    <a:pt x="5735" y="1004"/>
                  </a:lnTo>
                  <a:lnTo>
                    <a:pt x="5749" y="982"/>
                  </a:lnTo>
                  <a:close/>
                  <a:moveTo>
                    <a:pt x="5449" y="1063"/>
                  </a:moveTo>
                  <a:lnTo>
                    <a:pt x="5438" y="1040"/>
                  </a:lnTo>
                  <a:lnTo>
                    <a:pt x="5438" y="1016"/>
                  </a:lnTo>
                  <a:lnTo>
                    <a:pt x="5438" y="901"/>
                  </a:lnTo>
                  <a:lnTo>
                    <a:pt x="5460" y="901"/>
                  </a:lnTo>
                  <a:lnTo>
                    <a:pt x="5458" y="1076"/>
                  </a:lnTo>
                  <a:lnTo>
                    <a:pt x="5449" y="1063"/>
                  </a:lnTo>
                  <a:close/>
                  <a:moveTo>
                    <a:pt x="5288" y="843"/>
                  </a:moveTo>
                  <a:lnTo>
                    <a:pt x="5311" y="843"/>
                  </a:lnTo>
                  <a:lnTo>
                    <a:pt x="5311" y="1063"/>
                  </a:lnTo>
                  <a:lnTo>
                    <a:pt x="5288" y="1063"/>
                  </a:lnTo>
                  <a:lnTo>
                    <a:pt x="5288" y="843"/>
                  </a:lnTo>
                  <a:close/>
                  <a:moveTo>
                    <a:pt x="5126" y="889"/>
                  </a:moveTo>
                  <a:lnTo>
                    <a:pt x="5138" y="912"/>
                  </a:lnTo>
                  <a:lnTo>
                    <a:pt x="5138" y="936"/>
                  </a:lnTo>
                  <a:lnTo>
                    <a:pt x="5137" y="1076"/>
                  </a:lnTo>
                  <a:lnTo>
                    <a:pt x="5115" y="1063"/>
                  </a:lnTo>
                  <a:lnTo>
                    <a:pt x="5103" y="1040"/>
                  </a:lnTo>
                  <a:lnTo>
                    <a:pt x="5103" y="1016"/>
                  </a:lnTo>
                  <a:lnTo>
                    <a:pt x="5103" y="751"/>
                  </a:lnTo>
                  <a:lnTo>
                    <a:pt x="5126" y="751"/>
                  </a:lnTo>
                  <a:lnTo>
                    <a:pt x="5126" y="889"/>
                  </a:lnTo>
                  <a:close/>
                  <a:moveTo>
                    <a:pt x="4768" y="878"/>
                  </a:moveTo>
                  <a:lnTo>
                    <a:pt x="4779" y="855"/>
                  </a:lnTo>
                  <a:lnTo>
                    <a:pt x="4779" y="808"/>
                  </a:lnTo>
                  <a:lnTo>
                    <a:pt x="4803" y="808"/>
                  </a:lnTo>
                  <a:lnTo>
                    <a:pt x="4803" y="982"/>
                  </a:lnTo>
                  <a:lnTo>
                    <a:pt x="4814" y="1005"/>
                  </a:lnTo>
                  <a:lnTo>
                    <a:pt x="4828" y="1015"/>
                  </a:lnTo>
                  <a:lnTo>
                    <a:pt x="4814" y="1063"/>
                  </a:lnTo>
                  <a:lnTo>
                    <a:pt x="4803" y="1077"/>
                  </a:lnTo>
                  <a:lnTo>
                    <a:pt x="4768" y="1063"/>
                  </a:lnTo>
                  <a:lnTo>
                    <a:pt x="4756" y="1040"/>
                  </a:lnTo>
                  <a:lnTo>
                    <a:pt x="4756" y="1016"/>
                  </a:lnTo>
                  <a:lnTo>
                    <a:pt x="4756" y="924"/>
                  </a:lnTo>
                  <a:lnTo>
                    <a:pt x="4754" y="900"/>
                  </a:lnTo>
                  <a:lnTo>
                    <a:pt x="4768" y="878"/>
                  </a:lnTo>
                  <a:close/>
                  <a:moveTo>
                    <a:pt x="4642" y="971"/>
                  </a:moveTo>
                  <a:lnTo>
                    <a:pt x="4652" y="993"/>
                  </a:lnTo>
                  <a:lnTo>
                    <a:pt x="4652" y="1016"/>
                  </a:lnTo>
                  <a:lnTo>
                    <a:pt x="4652" y="1063"/>
                  </a:lnTo>
                  <a:lnTo>
                    <a:pt x="4630" y="1063"/>
                  </a:lnTo>
                  <a:lnTo>
                    <a:pt x="4635" y="945"/>
                  </a:lnTo>
                  <a:lnTo>
                    <a:pt x="4642" y="971"/>
                  </a:lnTo>
                  <a:close/>
                  <a:moveTo>
                    <a:pt x="4434" y="924"/>
                  </a:moveTo>
                  <a:lnTo>
                    <a:pt x="4444" y="901"/>
                  </a:lnTo>
                  <a:lnTo>
                    <a:pt x="4444" y="832"/>
                  </a:lnTo>
                  <a:lnTo>
                    <a:pt x="4468" y="832"/>
                  </a:lnTo>
                  <a:lnTo>
                    <a:pt x="4468" y="1016"/>
                  </a:lnTo>
                  <a:lnTo>
                    <a:pt x="4479" y="1028"/>
                  </a:lnTo>
                  <a:lnTo>
                    <a:pt x="4494" y="1040"/>
                  </a:lnTo>
                  <a:lnTo>
                    <a:pt x="4479" y="1063"/>
                  </a:lnTo>
                  <a:lnTo>
                    <a:pt x="4469" y="1077"/>
                  </a:lnTo>
                  <a:lnTo>
                    <a:pt x="4434" y="1063"/>
                  </a:lnTo>
                  <a:lnTo>
                    <a:pt x="4422" y="1040"/>
                  </a:lnTo>
                  <a:lnTo>
                    <a:pt x="4422" y="1016"/>
                  </a:lnTo>
                  <a:lnTo>
                    <a:pt x="4422" y="971"/>
                  </a:lnTo>
                  <a:lnTo>
                    <a:pt x="4419" y="946"/>
                  </a:lnTo>
                  <a:lnTo>
                    <a:pt x="4434" y="924"/>
                  </a:lnTo>
                  <a:close/>
                  <a:moveTo>
                    <a:pt x="4306" y="993"/>
                  </a:moveTo>
                  <a:lnTo>
                    <a:pt x="4318" y="1016"/>
                  </a:lnTo>
                  <a:lnTo>
                    <a:pt x="4318" y="1063"/>
                  </a:lnTo>
                  <a:lnTo>
                    <a:pt x="4295" y="1063"/>
                  </a:lnTo>
                  <a:lnTo>
                    <a:pt x="4297" y="980"/>
                  </a:lnTo>
                  <a:lnTo>
                    <a:pt x="4306" y="993"/>
                  </a:lnTo>
                  <a:close/>
                  <a:moveTo>
                    <a:pt x="4098" y="1051"/>
                  </a:moveTo>
                  <a:lnTo>
                    <a:pt x="4098" y="797"/>
                  </a:lnTo>
                  <a:lnTo>
                    <a:pt x="4110" y="797"/>
                  </a:lnTo>
                  <a:lnTo>
                    <a:pt x="4110" y="832"/>
                  </a:lnTo>
                  <a:lnTo>
                    <a:pt x="4122" y="855"/>
                  </a:lnTo>
                  <a:lnTo>
                    <a:pt x="4122" y="924"/>
                  </a:lnTo>
                  <a:lnTo>
                    <a:pt x="4133" y="935"/>
                  </a:lnTo>
                  <a:lnTo>
                    <a:pt x="4133" y="959"/>
                  </a:lnTo>
                  <a:lnTo>
                    <a:pt x="4144" y="982"/>
                  </a:lnTo>
                  <a:lnTo>
                    <a:pt x="4144" y="1005"/>
                  </a:lnTo>
                  <a:lnTo>
                    <a:pt x="4144" y="1016"/>
                  </a:lnTo>
                  <a:lnTo>
                    <a:pt x="4147" y="1041"/>
                  </a:lnTo>
                  <a:lnTo>
                    <a:pt x="4133" y="1063"/>
                  </a:lnTo>
                  <a:lnTo>
                    <a:pt x="4122" y="1078"/>
                  </a:lnTo>
                  <a:lnTo>
                    <a:pt x="4098" y="1063"/>
                  </a:lnTo>
                  <a:lnTo>
                    <a:pt x="4098" y="1051"/>
                  </a:lnTo>
                  <a:close/>
                  <a:moveTo>
                    <a:pt x="3787" y="889"/>
                  </a:moveTo>
                  <a:lnTo>
                    <a:pt x="3798" y="912"/>
                  </a:lnTo>
                  <a:lnTo>
                    <a:pt x="3810" y="936"/>
                  </a:lnTo>
                  <a:lnTo>
                    <a:pt x="3810" y="959"/>
                  </a:lnTo>
                  <a:lnTo>
                    <a:pt x="3810" y="1016"/>
                  </a:lnTo>
                  <a:lnTo>
                    <a:pt x="3812" y="1041"/>
                  </a:lnTo>
                  <a:lnTo>
                    <a:pt x="3798" y="1063"/>
                  </a:lnTo>
                  <a:lnTo>
                    <a:pt x="3786" y="1077"/>
                  </a:lnTo>
                  <a:lnTo>
                    <a:pt x="3775" y="1063"/>
                  </a:lnTo>
                  <a:lnTo>
                    <a:pt x="3763" y="1040"/>
                  </a:lnTo>
                  <a:lnTo>
                    <a:pt x="3763" y="1016"/>
                  </a:lnTo>
                  <a:lnTo>
                    <a:pt x="3763" y="843"/>
                  </a:lnTo>
                  <a:lnTo>
                    <a:pt x="3787" y="843"/>
                  </a:lnTo>
                  <a:lnTo>
                    <a:pt x="3787" y="889"/>
                  </a:lnTo>
                  <a:close/>
                  <a:moveTo>
                    <a:pt x="3429" y="889"/>
                  </a:moveTo>
                  <a:lnTo>
                    <a:pt x="3441" y="878"/>
                  </a:lnTo>
                  <a:lnTo>
                    <a:pt x="3441" y="843"/>
                  </a:lnTo>
                  <a:lnTo>
                    <a:pt x="3463" y="843"/>
                  </a:lnTo>
                  <a:lnTo>
                    <a:pt x="3463" y="1016"/>
                  </a:lnTo>
                  <a:lnTo>
                    <a:pt x="3475" y="1040"/>
                  </a:lnTo>
                  <a:lnTo>
                    <a:pt x="3490" y="1052"/>
                  </a:lnTo>
                  <a:lnTo>
                    <a:pt x="3475" y="1063"/>
                  </a:lnTo>
                  <a:lnTo>
                    <a:pt x="3464" y="1077"/>
                  </a:lnTo>
                  <a:lnTo>
                    <a:pt x="3429" y="1063"/>
                  </a:lnTo>
                  <a:lnTo>
                    <a:pt x="3418" y="1040"/>
                  </a:lnTo>
                  <a:lnTo>
                    <a:pt x="3418" y="1016"/>
                  </a:lnTo>
                  <a:lnTo>
                    <a:pt x="3418" y="936"/>
                  </a:lnTo>
                  <a:lnTo>
                    <a:pt x="3415" y="911"/>
                  </a:lnTo>
                  <a:lnTo>
                    <a:pt x="3429" y="889"/>
                  </a:lnTo>
                  <a:close/>
                  <a:moveTo>
                    <a:pt x="3290" y="1040"/>
                  </a:moveTo>
                  <a:lnTo>
                    <a:pt x="3314" y="1040"/>
                  </a:lnTo>
                  <a:lnTo>
                    <a:pt x="3314" y="1063"/>
                  </a:lnTo>
                  <a:lnTo>
                    <a:pt x="3290" y="1063"/>
                  </a:lnTo>
                  <a:lnTo>
                    <a:pt x="3290" y="1040"/>
                  </a:lnTo>
                  <a:close/>
                  <a:moveTo>
                    <a:pt x="3094" y="889"/>
                  </a:moveTo>
                  <a:lnTo>
                    <a:pt x="3106" y="867"/>
                  </a:lnTo>
                  <a:lnTo>
                    <a:pt x="3108" y="806"/>
                  </a:lnTo>
                  <a:lnTo>
                    <a:pt x="3117" y="820"/>
                  </a:lnTo>
                  <a:lnTo>
                    <a:pt x="3129" y="843"/>
                  </a:lnTo>
                  <a:lnTo>
                    <a:pt x="3129" y="1016"/>
                  </a:lnTo>
                  <a:lnTo>
                    <a:pt x="3141" y="1040"/>
                  </a:lnTo>
                  <a:lnTo>
                    <a:pt x="3140" y="1076"/>
                  </a:lnTo>
                  <a:lnTo>
                    <a:pt x="3094" y="1063"/>
                  </a:lnTo>
                  <a:lnTo>
                    <a:pt x="3082" y="1040"/>
                  </a:lnTo>
                  <a:lnTo>
                    <a:pt x="3082" y="1016"/>
                  </a:lnTo>
                  <a:lnTo>
                    <a:pt x="3082" y="936"/>
                  </a:lnTo>
                  <a:lnTo>
                    <a:pt x="3080" y="911"/>
                  </a:lnTo>
                  <a:lnTo>
                    <a:pt x="3094" y="889"/>
                  </a:lnTo>
                  <a:close/>
                  <a:moveTo>
                    <a:pt x="2759" y="901"/>
                  </a:moveTo>
                  <a:lnTo>
                    <a:pt x="2757" y="877"/>
                  </a:lnTo>
                  <a:lnTo>
                    <a:pt x="2771" y="855"/>
                  </a:lnTo>
                  <a:lnTo>
                    <a:pt x="2782" y="855"/>
                  </a:lnTo>
                  <a:lnTo>
                    <a:pt x="2794" y="878"/>
                  </a:lnTo>
                  <a:lnTo>
                    <a:pt x="2794" y="1040"/>
                  </a:lnTo>
                  <a:lnTo>
                    <a:pt x="2809" y="1052"/>
                  </a:lnTo>
                  <a:lnTo>
                    <a:pt x="2794" y="1063"/>
                  </a:lnTo>
                  <a:lnTo>
                    <a:pt x="2768" y="1076"/>
                  </a:lnTo>
                  <a:lnTo>
                    <a:pt x="2759" y="1063"/>
                  </a:lnTo>
                  <a:lnTo>
                    <a:pt x="2747" y="1040"/>
                  </a:lnTo>
                  <a:lnTo>
                    <a:pt x="2747" y="1016"/>
                  </a:lnTo>
                  <a:lnTo>
                    <a:pt x="2747" y="947"/>
                  </a:lnTo>
                  <a:lnTo>
                    <a:pt x="2745" y="923"/>
                  </a:lnTo>
                  <a:lnTo>
                    <a:pt x="2759" y="901"/>
                  </a:lnTo>
                  <a:close/>
                  <a:moveTo>
                    <a:pt x="2436" y="797"/>
                  </a:moveTo>
                  <a:lnTo>
                    <a:pt x="2447" y="820"/>
                  </a:lnTo>
                  <a:lnTo>
                    <a:pt x="2447" y="867"/>
                  </a:lnTo>
                  <a:lnTo>
                    <a:pt x="2459" y="889"/>
                  </a:lnTo>
                  <a:lnTo>
                    <a:pt x="2470" y="912"/>
                  </a:lnTo>
                  <a:lnTo>
                    <a:pt x="2470" y="936"/>
                  </a:lnTo>
                  <a:lnTo>
                    <a:pt x="2470" y="1016"/>
                  </a:lnTo>
                  <a:lnTo>
                    <a:pt x="2474" y="1041"/>
                  </a:lnTo>
                  <a:lnTo>
                    <a:pt x="2459" y="1063"/>
                  </a:lnTo>
                  <a:lnTo>
                    <a:pt x="2446" y="1077"/>
                  </a:lnTo>
                  <a:lnTo>
                    <a:pt x="2436" y="1063"/>
                  </a:lnTo>
                  <a:lnTo>
                    <a:pt x="2425" y="1040"/>
                  </a:lnTo>
                  <a:lnTo>
                    <a:pt x="2425" y="1016"/>
                  </a:lnTo>
                  <a:lnTo>
                    <a:pt x="2427" y="784"/>
                  </a:lnTo>
                  <a:lnTo>
                    <a:pt x="2436" y="797"/>
                  </a:lnTo>
                  <a:close/>
                  <a:moveTo>
                    <a:pt x="1444" y="878"/>
                  </a:moveTo>
                  <a:lnTo>
                    <a:pt x="1455" y="888"/>
                  </a:lnTo>
                  <a:lnTo>
                    <a:pt x="1454" y="912"/>
                  </a:lnTo>
                  <a:lnTo>
                    <a:pt x="1466" y="936"/>
                  </a:lnTo>
                  <a:lnTo>
                    <a:pt x="1478" y="959"/>
                  </a:lnTo>
                  <a:lnTo>
                    <a:pt x="1478" y="982"/>
                  </a:lnTo>
                  <a:lnTo>
                    <a:pt x="1478" y="1016"/>
                  </a:lnTo>
                  <a:lnTo>
                    <a:pt x="1480" y="1041"/>
                  </a:lnTo>
                  <a:lnTo>
                    <a:pt x="1466" y="1063"/>
                  </a:lnTo>
                  <a:lnTo>
                    <a:pt x="1453" y="1077"/>
                  </a:lnTo>
                  <a:lnTo>
                    <a:pt x="1444" y="1063"/>
                  </a:lnTo>
                  <a:lnTo>
                    <a:pt x="1432" y="1040"/>
                  </a:lnTo>
                  <a:lnTo>
                    <a:pt x="1432" y="1016"/>
                  </a:lnTo>
                  <a:lnTo>
                    <a:pt x="1433" y="865"/>
                  </a:lnTo>
                  <a:lnTo>
                    <a:pt x="1444" y="878"/>
                  </a:lnTo>
                  <a:close/>
                  <a:moveTo>
                    <a:pt x="1132" y="1040"/>
                  </a:moveTo>
                  <a:lnTo>
                    <a:pt x="1146" y="1052"/>
                  </a:lnTo>
                  <a:lnTo>
                    <a:pt x="1132" y="1063"/>
                  </a:lnTo>
                  <a:lnTo>
                    <a:pt x="1120" y="1063"/>
                  </a:lnTo>
                  <a:lnTo>
                    <a:pt x="1108" y="1040"/>
                  </a:lnTo>
                  <a:lnTo>
                    <a:pt x="1108" y="1016"/>
                  </a:lnTo>
                  <a:lnTo>
                    <a:pt x="1108" y="982"/>
                  </a:lnTo>
                  <a:lnTo>
                    <a:pt x="1132" y="982"/>
                  </a:lnTo>
                  <a:lnTo>
                    <a:pt x="1132" y="1040"/>
                  </a:lnTo>
                  <a:close/>
                  <a:moveTo>
                    <a:pt x="797" y="867"/>
                  </a:moveTo>
                  <a:lnTo>
                    <a:pt x="808" y="878"/>
                  </a:lnTo>
                  <a:lnTo>
                    <a:pt x="820" y="901"/>
                  </a:lnTo>
                  <a:lnTo>
                    <a:pt x="820" y="1016"/>
                  </a:lnTo>
                  <a:lnTo>
                    <a:pt x="834" y="1028"/>
                  </a:lnTo>
                  <a:lnTo>
                    <a:pt x="820" y="1063"/>
                  </a:lnTo>
                  <a:lnTo>
                    <a:pt x="773" y="1075"/>
                  </a:lnTo>
                  <a:lnTo>
                    <a:pt x="773" y="832"/>
                  </a:lnTo>
                  <a:lnTo>
                    <a:pt x="797" y="832"/>
                  </a:lnTo>
                  <a:lnTo>
                    <a:pt x="797" y="867"/>
                  </a:lnTo>
                  <a:close/>
                  <a:moveTo>
                    <a:pt x="635" y="901"/>
                  </a:moveTo>
                  <a:lnTo>
                    <a:pt x="647" y="901"/>
                  </a:lnTo>
                  <a:lnTo>
                    <a:pt x="647" y="1063"/>
                  </a:lnTo>
                  <a:lnTo>
                    <a:pt x="635" y="1063"/>
                  </a:lnTo>
                  <a:lnTo>
                    <a:pt x="635" y="901"/>
                  </a:lnTo>
                  <a:close/>
                  <a:moveTo>
                    <a:pt x="127" y="867"/>
                  </a:moveTo>
                  <a:lnTo>
                    <a:pt x="139" y="877"/>
                  </a:lnTo>
                  <a:lnTo>
                    <a:pt x="139" y="901"/>
                  </a:lnTo>
                  <a:lnTo>
                    <a:pt x="150" y="924"/>
                  </a:lnTo>
                  <a:lnTo>
                    <a:pt x="150" y="947"/>
                  </a:lnTo>
                  <a:lnTo>
                    <a:pt x="150" y="1077"/>
                  </a:lnTo>
                  <a:lnTo>
                    <a:pt x="116" y="1063"/>
                  </a:lnTo>
                  <a:lnTo>
                    <a:pt x="104" y="1040"/>
                  </a:lnTo>
                  <a:lnTo>
                    <a:pt x="104" y="1016"/>
                  </a:lnTo>
                  <a:lnTo>
                    <a:pt x="104" y="832"/>
                  </a:lnTo>
                  <a:lnTo>
                    <a:pt x="127" y="832"/>
                  </a:lnTo>
                  <a:lnTo>
                    <a:pt x="127" y="867"/>
                  </a:lnTo>
                  <a:close/>
                  <a:moveTo>
                    <a:pt x="15355" y="1063"/>
                  </a:moveTo>
                  <a:lnTo>
                    <a:pt x="15331" y="1075"/>
                  </a:lnTo>
                  <a:lnTo>
                    <a:pt x="15331" y="808"/>
                  </a:lnTo>
                  <a:lnTo>
                    <a:pt x="15355" y="808"/>
                  </a:lnTo>
                  <a:lnTo>
                    <a:pt x="15355" y="855"/>
                  </a:lnTo>
                  <a:lnTo>
                    <a:pt x="15355" y="878"/>
                  </a:lnTo>
                  <a:lnTo>
                    <a:pt x="15366" y="901"/>
                  </a:lnTo>
                  <a:lnTo>
                    <a:pt x="15378" y="924"/>
                  </a:lnTo>
                  <a:lnTo>
                    <a:pt x="15378" y="947"/>
                  </a:lnTo>
                  <a:lnTo>
                    <a:pt x="15378" y="1005"/>
                  </a:lnTo>
                  <a:lnTo>
                    <a:pt x="15380" y="1029"/>
                  </a:lnTo>
                  <a:lnTo>
                    <a:pt x="15366" y="1051"/>
                  </a:lnTo>
                  <a:lnTo>
                    <a:pt x="15355" y="1063"/>
                  </a:lnTo>
                  <a:close/>
                  <a:moveTo>
                    <a:pt x="14212" y="1063"/>
                  </a:moveTo>
                  <a:lnTo>
                    <a:pt x="14200" y="1040"/>
                  </a:lnTo>
                  <a:lnTo>
                    <a:pt x="14200" y="1016"/>
                  </a:lnTo>
                  <a:lnTo>
                    <a:pt x="14203" y="668"/>
                  </a:lnTo>
                  <a:lnTo>
                    <a:pt x="14212" y="682"/>
                  </a:lnTo>
                  <a:lnTo>
                    <a:pt x="14224" y="705"/>
                  </a:lnTo>
                  <a:lnTo>
                    <a:pt x="14234" y="728"/>
                  </a:lnTo>
                  <a:lnTo>
                    <a:pt x="14246" y="751"/>
                  </a:lnTo>
                  <a:lnTo>
                    <a:pt x="14246" y="775"/>
                  </a:lnTo>
                  <a:lnTo>
                    <a:pt x="14246" y="1005"/>
                  </a:lnTo>
                  <a:lnTo>
                    <a:pt x="14249" y="1029"/>
                  </a:lnTo>
                  <a:lnTo>
                    <a:pt x="14234" y="1051"/>
                  </a:lnTo>
                  <a:lnTo>
                    <a:pt x="14234" y="1076"/>
                  </a:lnTo>
                  <a:lnTo>
                    <a:pt x="14212" y="1063"/>
                  </a:lnTo>
                  <a:close/>
                  <a:moveTo>
                    <a:pt x="14027" y="775"/>
                  </a:moveTo>
                  <a:lnTo>
                    <a:pt x="14027" y="751"/>
                  </a:lnTo>
                  <a:lnTo>
                    <a:pt x="14050" y="751"/>
                  </a:lnTo>
                  <a:lnTo>
                    <a:pt x="14050" y="889"/>
                  </a:lnTo>
                  <a:lnTo>
                    <a:pt x="14062" y="912"/>
                  </a:lnTo>
                  <a:lnTo>
                    <a:pt x="14062" y="936"/>
                  </a:lnTo>
                  <a:lnTo>
                    <a:pt x="14073" y="959"/>
                  </a:lnTo>
                  <a:lnTo>
                    <a:pt x="14073" y="982"/>
                  </a:lnTo>
                  <a:lnTo>
                    <a:pt x="14073" y="1005"/>
                  </a:lnTo>
                  <a:lnTo>
                    <a:pt x="14075" y="1029"/>
                  </a:lnTo>
                  <a:lnTo>
                    <a:pt x="14062" y="1051"/>
                  </a:lnTo>
                  <a:lnTo>
                    <a:pt x="14062" y="1075"/>
                  </a:lnTo>
                  <a:lnTo>
                    <a:pt x="14016" y="1075"/>
                  </a:lnTo>
                  <a:lnTo>
                    <a:pt x="14016" y="820"/>
                  </a:lnTo>
                  <a:lnTo>
                    <a:pt x="14013" y="796"/>
                  </a:lnTo>
                  <a:lnTo>
                    <a:pt x="14027" y="775"/>
                  </a:lnTo>
                  <a:close/>
                  <a:moveTo>
                    <a:pt x="12896" y="971"/>
                  </a:moveTo>
                  <a:lnTo>
                    <a:pt x="12901" y="974"/>
                  </a:lnTo>
                  <a:lnTo>
                    <a:pt x="12904" y="975"/>
                  </a:lnTo>
                  <a:lnTo>
                    <a:pt x="12906" y="977"/>
                  </a:lnTo>
                  <a:lnTo>
                    <a:pt x="12906" y="982"/>
                  </a:lnTo>
                  <a:lnTo>
                    <a:pt x="12908" y="991"/>
                  </a:lnTo>
                  <a:lnTo>
                    <a:pt x="12908" y="1005"/>
                  </a:lnTo>
                  <a:lnTo>
                    <a:pt x="12910" y="1029"/>
                  </a:lnTo>
                  <a:lnTo>
                    <a:pt x="12896" y="1051"/>
                  </a:lnTo>
                  <a:lnTo>
                    <a:pt x="12884" y="1051"/>
                  </a:lnTo>
                  <a:lnTo>
                    <a:pt x="12873" y="1028"/>
                  </a:lnTo>
                  <a:lnTo>
                    <a:pt x="12873" y="1005"/>
                  </a:lnTo>
                  <a:lnTo>
                    <a:pt x="12874" y="957"/>
                  </a:lnTo>
                  <a:lnTo>
                    <a:pt x="12896" y="971"/>
                  </a:lnTo>
                  <a:close/>
                  <a:moveTo>
                    <a:pt x="11903" y="867"/>
                  </a:moveTo>
                  <a:lnTo>
                    <a:pt x="11915" y="867"/>
                  </a:lnTo>
                  <a:lnTo>
                    <a:pt x="11915" y="1051"/>
                  </a:lnTo>
                  <a:lnTo>
                    <a:pt x="11903" y="1051"/>
                  </a:lnTo>
                  <a:lnTo>
                    <a:pt x="11903" y="867"/>
                  </a:lnTo>
                  <a:close/>
                  <a:moveTo>
                    <a:pt x="11580" y="993"/>
                  </a:moveTo>
                  <a:lnTo>
                    <a:pt x="11593" y="1005"/>
                  </a:lnTo>
                  <a:lnTo>
                    <a:pt x="11580" y="1051"/>
                  </a:lnTo>
                  <a:lnTo>
                    <a:pt x="11556" y="1063"/>
                  </a:lnTo>
                  <a:lnTo>
                    <a:pt x="11557" y="980"/>
                  </a:lnTo>
                  <a:lnTo>
                    <a:pt x="11580" y="993"/>
                  </a:lnTo>
                  <a:close/>
                  <a:moveTo>
                    <a:pt x="11244" y="1028"/>
                  </a:moveTo>
                  <a:lnTo>
                    <a:pt x="11268" y="1016"/>
                  </a:lnTo>
                  <a:lnTo>
                    <a:pt x="11268" y="1064"/>
                  </a:lnTo>
                  <a:lnTo>
                    <a:pt x="11244" y="1051"/>
                  </a:lnTo>
                  <a:lnTo>
                    <a:pt x="11231" y="1039"/>
                  </a:lnTo>
                  <a:lnTo>
                    <a:pt x="11244" y="1028"/>
                  </a:lnTo>
                  <a:close/>
                  <a:moveTo>
                    <a:pt x="10379" y="1028"/>
                  </a:moveTo>
                  <a:lnTo>
                    <a:pt x="10390" y="1005"/>
                  </a:lnTo>
                  <a:lnTo>
                    <a:pt x="10390" y="832"/>
                  </a:lnTo>
                  <a:lnTo>
                    <a:pt x="10414" y="832"/>
                  </a:lnTo>
                  <a:lnTo>
                    <a:pt x="10414" y="936"/>
                  </a:lnTo>
                  <a:lnTo>
                    <a:pt x="10425" y="946"/>
                  </a:lnTo>
                  <a:lnTo>
                    <a:pt x="10425" y="971"/>
                  </a:lnTo>
                  <a:lnTo>
                    <a:pt x="10436" y="993"/>
                  </a:lnTo>
                  <a:lnTo>
                    <a:pt x="10436" y="1016"/>
                  </a:lnTo>
                  <a:lnTo>
                    <a:pt x="10439" y="1041"/>
                  </a:lnTo>
                  <a:lnTo>
                    <a:pt x="10425" y="1063"/>
                  </a:lnTo>
                  <a:lnTo>
                    <a:pt x="10379" y="1075"/>
                  </a:lnTo>
                  <a:lnTo>
                    <a:pt x="10379" y="1051"/>
                  </a:lnTo>
                  <a:lnTo>
                    <a:pt x="10364" y="1039"/>
                  </a:lnTo>
                  <a:lnTo>
                    <a:pt x="10379" y="1028"/>
                  </a:lnTo>
                  <a:close/>
                  <a:moveTo>
                    <a:pt x="7724" y="936"/>
                  </a:moveTo>
                  <a:lnTo>
                    <a:pt x="7736" y="912"/>
                  </a:lnTo>
                  <a:lnTo>
                    <a:pt x="7740" y="807"/>
                  </a:lnTo>
                  <a:lnTo>
                    <a:pt x="7746" y="832"/>
                  </a:lnTo>
                  <a:lnTo>
                    <a:pt x="7758" y="855"/>
                  </a:lnTo>
                  <a:lnTo>
                    <a:pt x="7758" y="971"/>
                  </a:lnTo>
                  <a:lnTo>
                    <a:pt x="7770" y="993"/>
                  </a:lnTo>
                  <a:lnTo>
                    <a:pt x="7775" y="997"/>
                  </a:lnTo>
                  <a:lnTo>
                    <a:pt x="7779" y="998"/>
                  </a:lnTo>
                  <a:lnTo>
                    <a:pt x="7780" y="1000"/>
                  </a:lnTo>
                  <a:lnTo>
                    <a:pt x="7781" y="1005"/>
                  </a:lnTo>
                  <a:lnTo>
                    <a:pt x="7781" y="1014"/>
                  </a:lnTo>
                  <a:lnTo>
                    <a:pt x="7781" y="1028"/>
                  </a:lnTo>
                  <a:lnTo>
                    <a:pt x="7781" y="1044"/>
                  </a:lnTo>
                  <a:lnTo>
                    <a:pt x="7780" y="1052"/>
                  </a:lnTo>
                  <a:lnTo>
                    <a:pt x="7780" y="1058"/>
                  </a:lnTo>
                  <a:lnTo>
                    <a:pt x="7779" y="1060"/>
                  </a:lnTo>
                  <a:lnTo>
                    <a:pt x="7777" y="1060"/>
                  </a:lnTo>
                  <a:lnTo>
                    <a:pt x="7775" y="1059"/>
                  </a:lnTo>
                  <a:lnTo>
                    <a:pt x="7773" y="1060"/>
                  </a:lnTo>
                  <a:lnTo>
                    <a:pt x="7770" y="1063"/>
                  </a:lnTo>
                  <a:lnTo>
                    <a:pt x="7758" y="1078"/>
                  </a:lnTo>
                  <a:lnTo>
                    <a:pt x="7736" y="1063"/>
                  </a:lnTo>
                  <a:lnTo>
                    <a:pt x="7724" y="1051"/>
                  </a:lnTo>
                  <a:lnTo>
                    <a:pt x="7712" y="1028"/>
                  </a:lnTo>
                  <a:lnTo>
                    <a:pt x="7712" y="1005"/>
                  </a:lnTo>
                  <a:lnTo>
                    <a:pt x="7712" y="982"/>
                  </a:lnTo>
                  <a:lnTo>
                    <a:pt x="7709" y="958"/>
                  </a:lnTo>
                  <a:lnTo>
                    <a:pt x="7724" y="936"/>
                  </a:lnTo>
                  <a:close/>
                  <a:moveTo>
                    <a:pt x="7261" y="1051"/>
                  </a:moveTo>
                  <a:lnTo>
                    <a:pt x="7238" y="1063"/>
                  </a:lnTo>
                  <a:lnTo>
                    <a:pt x="7238" y="982"/>
                  </a:lnTo>
                  <a:lnTo>
                    <a:pt x="7273" y="982"/>
                  </a:lnTo>
                  <a:lnTo>
                    <a:pt x="7275" y="1029"/>
                  </a:lnTo>
                  <a:lnTo>
                    <a:pt x="7261" y="1051"/>
                  </a:lnTo>
                  <a:close/>
                  <a:moveTo>
                    <a:pt x="7065" y="993"/>
                  </a:moveTo>
                  <a:lnTo>
                    <a:pt x="7063" y="958"/>
                  </a:lnTo>
                  <a:lnTo>
                    <a:pt x="7077" y="936"/>
                  </a:lnTo>
                  <a:lnTo>
                    <a:pt x="7079" y="818"/>
                  </a:lnTo>
                  <a:lnTo>
                    <a:pt x="7089" y="832"/>
                  </a:lnTo>
                  <a:lnTo>
                    <a:pt x="7100" y="855"/>
                  </a:lnTo>
                  <a:lnTo>
                    <a:pt x="7100" y="947"/>
                  </a:lnTo>
                  <a:lnTo>
                    <a:pt x="7112" y="971"/>
                  </a:lnTo>
                  <a:lnTo>
                    <a:pt x="7124" y="993"/>
                  </a:lnTo>
                  <a:lnTo>
                    <a:pt x="7124" y="1016"/>
                  </a:lnTo>
                  <a:lnTo>
                    <a:pt x="7126" y="1041"/>
                  </a:lnTo>
                  <a:lnTo>
                    <a:pt x="7112" y="1063"/>
                  </a:lnTo>
                  <a:lnTo>
                    <a:pt x="7100" y="1078"/>
                  </a:lnTo>
                  <a:lnTo>
                    <a:pt x="7077" y="1063"/>
                  </a:lnTo>
                  <a:lnTo>
                    <a:pt x="7065" y="1051"/>
                  </a:lnTo>
                  <a:lnTo>
                    <a:pt x="7051" y="1041"/>
                  </a:lnTo>
                  <a:lnTo>
                    <a:pt x="7065" y="993"/>
                  </a:lnTo>
                  <a:close/>
                  <a:moveTo>
                    <a:pt x="6765" y="1063"/>
                  </a:moveTo>
                  <a:lnTo>
                    <a:pt x="6742" y="1075"/>
                  </a:lnTo>
                  <a:lnTo>
                    <a:pt x="6747" y="784"/>
                  </a:lnTo>
                  <a:lnTo>
                    <a:pt x="6753" y="808"/>
                  </a:lnTo>
                  <a:lnTo>
                    <a:pt x="6765" y="832"/>
                  </a:lnTo>
                  <a:lnTo>
                    <a:pt x="6765" y="901"/>
                  </a:lnTo>
                  <a:lnTo>
                    <a:pt x="6777" y="924"/>
                  </a:lnTo>
                  <a:lnTo>
                    <a:pt x="6788" y="947"/>
                  </a:lnTo>
                  <a:lnTo>
                    <a:pt x="6788" y="971"/>
                  </a:lnTo>
                  <a:lnTo>
                    <a:pt x="6788" y="1005"/>
                  </a:lnTo>
                  <a:lnTo>
                    <a:pt x="6791" y="1029"/>
                  </a:lnTo>
                  <a:lnTo>
                    <a:pt x="6777" y="1051"/>
                  </a:lnTo>
                  <a:lnTo>
                    <a:pt x="6765" y="1063"/>
                  </a:lnTo>
                  <a:close/>
                  <a:moveTo>
                    <a:pt x="6408" y="1040"/>
                  </a:moveTo>
                  <a:lnTo>
                    <a:pt x="6405" y="1014"/>
                  </a:lnTo>
                  <a:lnTo>
                    <a:pt x="6419" y="1005"/>
                  </a:lnTo>
                  <a:lnTo>
                    <a:pt x="6419" y="763"/>
                  </a:lnTo>
                  <a:lnTo>
                    <a:pt x="6431" y="763"/>
                  </a:lnTo>
                  <a:lnTo>
                    <a:pt x="6431" y="808"/>
                  </a:lnTo>
                  <a:lnTo>
                    <a:pt x="6442" y="832"/>
                  </a:lnTo>
                  <a:lnTo>
                    <a:pt x="6442" y="924"/>
                  </a:lnTo>
                  <a:lnTo>
                    <a:pt x="6453" y="947"/>
                  </a:lnTo>
                  <a:lnTo>
                    <a:pt x="6465" y="971"/>
                  </a:lnTo>
                  <a:lnTo>
                    <a:pt x="6465" y="993"/>
                  </a:lnTo>
                  <a:lnTo>
                    <a:pt x="6465" y="1016"/>
                  </a:lnTo>
                  <a:lnTo>
                    <a:pt x="6467" y="1041"/>
                  </a:lnTo>
                  <a:lnTo>
                    <a:pt x="6453" y="1063"/>
                  </a:lnTo>
                  <a:lnTo>
                    <a:pt x="6408" y="1075"/>
                  </a:lnTo>
                  <a:lnTo>
                    <a:pt x="6408" y="1051"/>
                  </a:lnTo>
                  <a:lnTo>
                    <a:pt x="6408" y="1040"/>
                  </a:lnTo>
                  <a:close/>
                  <a:moveTo>
                    <a:pt x="2967" y="1016"/>
                  </a:moveTo>
                  <a:lnTo>
                    <a:pt x="2981" y="1042"/>
                  </a:lnTo>
                  <a:lnTo>
                    <a:pt x="2967" y="1051"/>
                  </a:lnTo>
                  <a:lnTo>
                    <a:pt x="2955" y="1063"/>
                  </a:lnTo>
                  <a:lnTo>
                    <a:pt x="2955" y="982"/>
                  </a:lnTo>
                  <a:lnTo>
                    <a:pt x="2967" y="982"/>
                  </a:lnTo>
                  <a:lnTo>
                    <a:pt x="2967" y="1016"/>
                  </a:lnTo>
                  <a:close/>
                  <a:moveTo>
                    <a:pt x="1754" y="1063"/>
                  </a:moveTo>
                  <a:lnTo>
                    <a:pt x="1749" y="1059"/>
                  </a:lnTo>
                  <a:lnTo>
                    <a:pt x="1746" y="1058"/>
                  </a:lnTo>
                  <a:lnTo>
                    <a:pt x="1745" y="1056"/>
                  </a:lnTo>
                  <a:lnTo>
                    <a:pt x="1744" y="1051"/>
                  </a:lnTo>
                  <a:lnTo>
                    <a:pt x="1744" y="1042"/>
                  </a:lnTo>
                  <a:lnTo>
                    <a:pt x="1744" y="1028"/>
                  </a:lnTo>
                  <a:lnTo>
                    <a:pt x="1741" y="1004"/>
                  </a:lnTo>
                  <a:lnTo>
                    <a:pt x="1754" y="982"/>
                  </a:lnTo>
                  <a:lnTo>
                    <a:pt x="1755" y="818"/>
                  </a:lnTo>
                  <a:lnTo>
                    <a:pt x="1778" y="832"/>
                  </a:lnTo>
                  <a:lnTo>
                    <a:pt x="1789" y="855"/>
                  </a:lnTo>
                  <a:lnTo>
                    <a:pt x="1789" y="971"/>
                  </a:lnTo>
                  <a:lnTo>
                    <a:pt x="1802" y="981"/>
                  </a:lnTo>
                  <a:lnTo>
                    <a:pt x="1801" y="1005"/>
                  </a:lnTo>
                  <a:lnTo>
                    <a:pt x="1816" y="1016"/>
                  </a:lnTo>
                  <a:lnTo>
                    <a:pt x="1801" y="1051"/>
                  </a:lnTo>
                  <a:lnTo>
                    <a:pt x="1801" y="1076"/>
                  </a:lnTo>
                  <a:lnTo>
                    <a:pt x="1754" y="1063"/>
                  </a:lnTo>
                  <a:close/>
                  <a:moveTo>
                    <a:pt x="981" y="1063"/>
                  </a:moveTo>
                  <a:lnTo>
                    <a:pt x="969" y="1063"/>
                  </a:lnTo>
                  <a:lnTo>
                    <a:pt x="958" y="1040"/>
                  </a:lnTo>
                  <a:lnTo>
                    <a:pt x="958" y="1016"/>
                  </a:lnTo>
                  <a:lnTo>
                    <a:pt x="959" y="841"/>
                  </a:lnTo>
                  <a:lnTo>
                    <a:pt x="981" y="855"/>
                  </a:lnTo>
                  <a:lnTo>
                    <a:pt x="993" y="878"/>
                  </a:lnTo>
                  <a:lnTo>
                    <a:pt x="1004" y="901"/>
                  </a:lnTo>
                  <a:lnTo>
                    <a:pt x="1004" y="924"/>
                  </a:lnTo>
                  <a:lnTo>
                    <a:pt x="1004" y="1005"/>
                  </a:lnTo>
                  <a:lnTo>
                    <a:pt x="1007" y="1029"/>
                  </a:lnTo>
                  <a:lnTo>
                    <a:pt x="993" y="1051"/>
                  </a:lnTo>
                  <a:lnTo>
                    <a:pt x="981" y="1063"/>
                  </a:lnTo>
                  <a:close/>
                  <a:moveTo>
                    <a:pt x="439" y="1063"/>
                  </a:moveTo>
                  <a:lnTo>
                    <a:pt x="427" y="1040"/>
                  </a:lnTo>
                  <a:lnTo>
                    <a:pt x="427" y="1016"/>
                  </a:lnTo>
                  <a:lnTo>
                    <a:pt x="427" y="1005"/>
                  </a:lnTo>
                  <a:lnTo>
                    <a:pt x="424" y="981"/>
                  </a:lnTo>
                  <a:lnTo>
                    <a:pt x="439" y="959"/>
                  </a:lnTo>
                  <a:lnTo>
                    <a:pt x="437" y="934"/>
                  </a:lnTo>
                  <a:lnTo>
                    <a:pt x="450" y="924"/>
                  </a:lnTo>
                  <a:lnTo>
                    <a:pt x="452" y="818"/>
                  </a:lnTo>
                  <a:lnTo>
                    <a:pt x="461" y="832"/>
                  </a:lnTo>
                  <a:lnTo>
                    <a:pt x="473" y="855"/>
                  </a:lnTo>
                  <a:lnTo>
                    <a:pt x="473" y="971"/>
                  </a:lnTo>
                  <a:lnTo>
                    <a:pt x="485" y="993"/>
                  </a:lnTo>
                  <a:lnTo>
                    <a:pt x="499" y="1005"/>
                  </a:lnTo>
                  <a:lnTo>
                    <a:pt x="485" y="1051"/>
                  </a:lnTo>
                  <a:lnTo>
                    <a:pt x="485" y="1076"/>
                  </a:lnTo>
                  <a:lnTo>
                    <a:pt x="439" y="1063"/>
                  </a:lnTo>
                  <a:close/>
                  <a:moveTo>
                    <a:pt x="6938" y="971"/>
                  </a:moveTo>
                  <a:lnTo>
                    <a:pt x="6950" y="959"/>
                  </a:lnTo>
                  <a:lnTo>
                    <a:pt x="6950" y="1016"/>
                  </a:lnTo>
                  <a:lnTo>
                    <a:pt x="6964" y="1029"/>
                  </a:lnTo>
                  <a:lnTo>
                    <a:pt x="6950" y="1040"/>
                  </a:lnTo>
                  <a:lnTo>
                    <a:pt x="6950" y="1063"/>
                  </a:lnTo>
                  <a:lnTo>
                    <a:pt x="6927" y="1063"/>
                  </a:lnTo>
                  <a:lnTo>
                    <a:pt x="6927" y="1016"/>
                  </a:lnTo>
                  <a:lnTo>
                    <a:pt x="6924" y="992"/>
                  </a:lnTo>
                  <a:lnTo>
                    <a:pt x="6938" y="971"/>
                  </a:lnTo>
                  <a:close/>
                  <a:moveTo>
                    <a:pt x="2621" y="993"/>
                  </a:moveTo>
                  <a:lnTo>
                    <a:pt x="2623" y="957"/>
                  </a:lnTo>
                  <a:lnTo>
                    <a:pt x="2633" y="971"/>
                  </a:lnTo>
                  <a:lnTo>
                    <a:pt x="2644" y="993"/>
                  </a:lnTo>
                  <a:lnTo>
                    <a:pt x="2644" y="1016"/>
                  </a:lnTo>
                  <a:lnTo>
                    <a:pt x="2644" y="1063"/>
                  </a:lnTo>
                  <a:lnTo>
                    <a:pt x="2621" y="1063"/>
                  </a:lnTo>
                  <a:lnTo>
                    <a:pt x="2621" y="1040"/>
                  </a:lnTo>
                  <a:lnTo>
                    <a:pt x="2606" y="1029"/>
                  </a:lnTo>
                  <a:lnTo>
                    <a:pt x="2621" y="993"/>
                  </a:lnTo>
                  <a:close/>
                  <a:moveTo>
                    <a:pt x="312" y="924"/>
                  </a:moveTo>
                  <a:lnTo>
                    <a:pt x="324" y="924"/>
                  </a:lnTo>
                  <a:lnTo>
                    <a:pt x="324" y="1040"/>
                  </a:lnTo>
                  <a:lnTo>
                    <a:pt x="312" y="1040"/>
                  </a:lnTo>
                  <a:lnTo>
                    <a:pt x="312" y="924"/>
                  </a:lnTo>
                  <a:close/>
                  <a:moveTo>
                    <a:pt x="14927" y="997"/>
                  </a:moveTo>
                  <a:lnTo>
                    <a:pt x="14937" y="1017"/>
                  </a:lnTo>
                  <a:lnTo>
                    <a:pt x="14927" y="997"/>
                  </a:lnTo>
                  <a:close/>
                  <a:moveTo>
                    <a:pt x="12411" y="1051"/>
                  </a:moveTo>
                  <a:lnTo>
                    <a:pt x="12399" y="1063"/>
                  </a:lnTo>
                  <a:lnTo>
                    <a:pt x="12388" y="1078"/>
                  </a:lnTo>
                  <a:lnTo>
                    <a:pt x="12364" y="1063"/>
                  </a:lnTo>
                  <a:lnTo>
                    <a:pt x="12359" y="1059"/>
                  </a:lnTo>
                  <a:lnTo>
                    <a:pt x="12356" y="1058"/>
                  </a:lnTo>
                  <a:lnTo>
                    <a:pt x="12354" y="1056"/>
                  </a:lnTo>
                  <a:lnTo>
                    <a:pt x="12354" y="1051"/>
                  </a:lnTo>
                  <a:lnTo>
                    <a:pt x="12353" y="1042"/>
                  </a:lnTo>
                  <a:lnTo>
                    <a:pt x="12353" y="1028"/>
                  </a:lnTo>
                  <a:lnTo>
                    <a:pt x="12351" y="1004"/>
                  </a:lnTo>
                  <a:lnTo>
                    <a:pt x="12364" y="982"/>
                  </a:lnTo>
                  <a:lnTo>
                    <a:pt x="12362" y="958"/>
                  </a:lnTo>
                  <a:lnTo>
                    <a:pt x="12376" y="936"/>
                  </a:lnTo>
                  <a:lnTo>
                    <a:pt x="12378" y="865"/>
                  </a:lnTo>
                  <a:lnTo>
                    <a:pt x="12388" y="878"/>
                  </a:lnTo>
                  <a:lnTo>
                    <a:pt x="12399" y="901"/>
                  </a:lnTo>
                  <a:lnTo>
                    <a:pt x="12399" y="971"/>
                  </a:lnTo>
                  <a:lnTo>
                    <a:pt x="12411" y="981"/>
                  </a:lnTo>
                  <a:lnTo>
                    <a:pt x="12411" y="1005"/>
                  </a:lnTo>
                  <a:lnTo>
                    <a:pt x="12411" y="1016"/>
                  </a:lnTo>
                  <a:lnTo>
                    <a:pt x="12411" y="1028"/>
                  </a:lnTo>
                  <a:lnTo>
                    <a:pt x="12425" y="1041"/>
                  </a:lnTo>
                  <a:lnTo>
                    <a:pt x="12411" y="1051"/>
                  </a:lnTo>
                  <a:close/>
                  <a:moveTo>
                    <a:pt x="15193" y="959"/>
                  </a:moveTo>
                  <a:lnTo>
                    <a:pt x="15205" y="959"/>
                  </a:lnTo>
                  <a:lnTo>
                    <a:pt x="15205" y="1005"/>
                  </a:lnTo>
                  <a:lnTo>
                    <a:pt x="15193" y="1005"/>
                  </a:lnTo>
                  <a:lnTo>
                    <a:pt x="15193" y="959"/>
                  </a:lnTo>
                  <a:close/>
                  <a:moveTo>
                    <a:pt x="15517" y="982"/>
                  </a:moveTo>
                  <a:lnTo>
                    <a:pt x="15520" y="978"/>
                  </a:lnTo>
                  <a:lnTo>
                    <a:pt x="15521" y="977"/>
                  </a:lnTo>
                  <a:lnTo>
                    <a:pt x="15519" y="979"/>
                  </a:lnTo>
                  <a:lnTo>
                    <a:pt x="15517" y="982"/>
                  </a:lnTo>
                  <a:lnTo>
                    <a:pt x="15511" y="987"/>
                  </a:lnTo>
                  <a:lnTo>
                    <a:pt x="15517" y="982"/>
                  </a:lnTo>
                  <a:close/>
                  <a:moveTo>
                    <a:pt x="2090" y="947"/>
                  </a:moveTo>
                  <a:lnTo>
                    <a:pt x="2101" y="924"/>
                  </a:lnTo>
                  <a:lnTo>
                    <a:pt x="2107" y="841"/>
                  </a:lnTo>
                  <a:lnTo>
                    <a:pt x="2113" y="867"/>
                  </a:lnTo>
                  <a:lnTo>
                    <a:pt x="2125" y="889"/>
                  </a:lnTo>
                  <a:lnTo>
                    <a:pt x="2136" y="912"/>
                  </a:lnTo>
                  <a:lnTo>
                    <a:pt x="2136" y="993"/>
                  </a:lnTo>
                  <a:lnTo>
                    <a:pt x="2142" y="997"/>
                  </a:lnTo>
                  <a:lnTo>
                    <a:pt x="2145" y="998"/>
                  </a:lnTo>
                  <a:lnTo>
                    <a:pt x="2146" y="1000"/>
                  </a:lnTo>
                  <a:lnTo>
                    <a:pt x="2147" y="1005"/>
                  </a:lnTo>
                  <a:lnTo>
                    <a:pt x="2147" y="1014"/>
                  </a:lnTo>
                  <a:lnTo>
                    <a:pt x="2147" y="1028"/>
                  </a:lnTo>
                  <a:lnTo>
                    <a:pt x="2147" y="1044"/>
                  </a:lnTo>
                  <a:lnTo>
                    <a:pt x="2147" y="1052"/>
                  </a:lnTo>
                  <a:lnTo>
                    <a:pt x="2146" y="1058"/>
                  </a:lnTo>
                  <a:lnTo>
                    <a:pt x="2145" y="1060"/>
                  </a:lnTo>
                  <a:lnTo>
                    <a:pt x="2144" y="1060"/>
                  </a:lnTo>
                  <a:lnTo>
                    <a:pt x="2142" y="1059"/>
                  </a:lnTo>
                  <a:lnTo>
                    <a:pt x="2138" y="1060"/>
                  </a:lnTo>
                  <a:lnTo>
                    <a:pt x="2136" y="1063"/>
                  </a:lnTo>
                  <a:lnTo>
                    <a:pt x="2111" y="1076"/>
                  </a:lnTo>
                  <a:lnTo>
                    <a:pt x="2101" y="1063"/>
                  </a:lnTo>
                  <a:lnTo>
                    <a:pt x="2088" y="1052"/>
                  </a:lnTo>
                  <a:lnTo>
                    <a:pt x="2090" y="1028"/>
                  </a:lnTo>
                  <a:lnTo>
                    <a:pt x="2075" y="1015"/>
                  </a:lnTo>
                  <a:lnTo>
                    <a:pt x="2090" y="1005"/>
                  </a:lnTo>
                  <a:lnTo>
                    <a:pt x="2090" y="959"/>
                  </a:lnTo>
                  <a:lnTo>
                    <a:pt x="2090" y="947"/>
                  </a:lnTo>
                  <a:close/>
                  <a:moveTo>
                    <a:pt x="15193" y="889"/>
                  </a:moveTo>
                  <a:lnTo>
                    <a:pt x="15205" y="889"/>
                  </a:lnTo>
                  <a:lnTo>
                    <a:pt x="15205" y="936"/>
                  </a:lnTo>
                  <a:lnTo>
                    <a:pt x="15193" y="936"/>
                  </a:lnTo>
                  <a:lnTo>
                    <a:pt x="15193" y="889"/>
                  </a:lnTo>
                  <a:close/>
                  <a:moveTo>
                    <a:pt x="15990" y="797"/>
                  </a:moveTo>
                  <a:lnTo>
                    <a:pt x="16002" y="797"/>
                  </a:lnTo>
                  <a:lnTo>
                    <a:pt x="16013" y="820"/>
                  </a:lnTo>
                  <a:lnTo>
                    <a:pt x="16013" y="947"/>
                  </a:lnTo>
                  <a:lnTo>
                    <a:pt x="16024" y="971"/>
                  </a:lnTo>
                  <a:lnTo>
                    <a:pt x="16024" y="993"/>
                  </a:lnTo>
                  <a:lnTo>
                    <a:pt x="16024" y="1076"/>
                  </a:lnTo>
                  <a:lnTo>
                    <a:pt x="15978" y="1063"/>
                  </a:lnTo>
                  <a:lnTo>
                    <a:pt x="15964" y="1038"/>
                  </a:lnTo>
                  <a:lnTo>
                    <a:pt x="15978" y="1028"/>
                  </a:lnTo>
                  <a:lnTo>
                    <a:pt x="15976" y="958"/>
                  </a:lnTo>
                  <a:lnTo>
                    <a:pt x="15990" y="936"/>
                  </a:lnTo>
                  <a:lnTo>
                    <a:pt x="15990" y="924"/>
                  </a:lnTo>
                  <a:lnTo>
                    <a:pt x="15978" y="901"/>
                  </a:lnTo>
                  <a:lnTo>
                    <a:pt x="15978" y="878"/>
                  </a:lnTo>
                  <a:lnTo>
                    <a:pt x="15978" y="843"/>
                  </a:lnTo>
                  <a:lnTo>
                    <a:pt x="15976" y="819"/>
                  </a:lnTo>
                  <a:lnTo>
                    <a:pt x="15990" y="797"/>
                  </a:lnTo>
                  <a:close/>
                  <a:moveTo>
                    <a:pt x="15517" y="901"/>
                  </a:moveTo>
                  <a:lnTo>
                    <a:pt x="15520" y="898"/>
                  </a:lnTo>
                  <a:lnTo>
                    <a:pt x="15521" y="897"/>
                  </a:lnTo>
                  <a:lnTo>
                    <a:pt x="15519" y="899"/>
                  </a:lnTo>
                  <a:lnTo>
                    <a:pt x="15517" y="901"/>
                  </a:lnTo>
                  <a:lnTo>
                    <a:pt x="15511" y="905"/>
                  </a:lnTo>
                  <a:lnTo>
                    <a:pt x="15517" y="901"/>
                  </a:lnTo>
                  <a:close/>
                  <a:moveTo>
                    <a:pt x="11395" y="797"/>
                  </a:moveTo>
                  <a:lnTo>
                    <a:pt x="11395" y="775"/>
                  </a:lnTo>
                  <a:lnTo>
                    <a:pt x="11418" y="775"/>
                  </a:lnTo>
                  <a:lnTo>
                    <a:pt x="11418" y="959"/>
                  </a:lnTo>
                  <a:lnTo>
                    <a:pt x="11430" y="982"/>
                  </a:lnTo>
                  <a:lnTo>
                    <a:pt x="11435" y="986"/>
                  </a:lnTo>
                  <a:lnTo>
                    <a:pt x="11438" y="987"/>
                  </a:lnTo>
                  <a:lnTo>
                    <a:pt x="11440" y="989"/>
                  </a:lnTo>
                  <a:lnTo>
                    <a:pt x="11441" y="994"/>
                  </a:lnTo>
                  <a:lnTo>
                    <a:pt x="11441" y="1003"/>
                  </a:lnTo>
                  <a:lnTo>
                    <a:pt x="11441" y="1016"/>
                  </a:lnTo>
                  <a:lnTo>
                    <a:pt x="11441" y="1032"/>
                  </a:lnTo>
                  <a:lnTo>
                    <a:pt x="11441" y="1041"/>
                  </a:lnTo>
                  <a:lnTo>
                    <a:pt x="11440" y="1046"/>
                  </a:lnTo>
                  <a:lnTo>
                    <a:pt x="11438" y="1048"/>
                  </a:lnTo>
                  <a:lnTo>
                    <a:pt x="11436" y="1048"/>
                  </a:lnTo>
                  <a:lnTo>
                    <a:pt x="11435" y="1047"/>
                  </a:lnTo>
                  <a:lnTo>
                    <a:pt x="11432" y="1048"/>
                  </a:lnTo>
                  <a:lnTo>
                    <a:pt x="11430" y="1051"/>
                  </a:lnTo>
                  <a:lnTo>
                    <a:pt x="11418" y="1063"/>
                  </a:lnTo>
                  <a:lnTo>
                    <a:pt x="11407" y="1078"/>
                  </a:lnTo>
                  <a:lnTo>
                    <a:pt x="11383" y="1063"/>
                  </a:lnTo>
                  <a:lnTo>
                    <a:pt x="11368" y="1051"/>
                  </a:lnTo>
                  <a:lnTo>
                    <a:pt x="11383" y="1016"/>
                  </a:lnTo>
                  <a:lnTo>
                    <a:pt x="11395" y="993"/>
                  </a:lnTo>
                  <a:lnTo>
                    <a:pt x="11395" y="971"/>
                  </a:lnTo>
                  <a:lnTo>
                    <a:pt x="11381" y="959"/>
                  </a:lnTo>
                  <a:lnTo>
                    <a:pt x="11395" y="912"/>
                  </a:lnTo>
                  <a:lnTo>
                    <a:pt x="11395" y="901"/>
                  </a:lnTo>
                  <a:lnTo>
                    <a:pt x="11380" y="888"/>
                  </a:lnTo>
                  <a:lnTo>
                    <a:pt x="11395" y="878"/>
                  </a:lnTo>
                  <a:lnTo>
                    <a:pt x="11395" y="820"/>
                  </a:lnTo>
                  <a:lnTo>
                    <a:pt x="11380" y="807"/>
                  </a:lnTo>
                  <a:lnTo>
                    <a:pt x="11395" y="797"/>
                  </a:lnTo>
                  <a:close/>
                  <a:moveTo>
                    <a:pt x="7736" y="775"/>
                  </a:moveTo>
                  <a:lnTo>
                    <a:pt x="7739" y="770"/>
                  </a:lnTo>
                  <a:lnTo>
                    <a:pt x="7740" y="769"/>
                  </a:lnTo>
                  <a:lnTo>
                    <a:pt x="7738" y="771"/>
                  </a:lnTo>
                  <a:lnTo>
                    <a:pt x="7736" y="775"/>
                  </a:lnTo>
                  <a:lnTo>
                    <a:pt x="7730" y="779"/>
                  </a:lnTo>
                  <a:lnTo>
                    <a:pt x="7736" y="775"/>
                  </a:lnTo>
                  <a:close/>
                  <a:moveTo>
                    <a:pt x="14177" y="12"/>
                  </a:moveTo>
                  <a:lnTo>
                    <a:pt x="14165" y="23"/>
                  </a:lnTo>
                  <a:lnTo>
                    <a:pt x="14168" y="279"/>
                  </a:lnTo>
                  <a:lnTo>
                    <a:pt x="14154" y="300"/>
                  </a:lnTo>
                  <a:lnTo>
                    <a:pt x="14156" y="326"/>
                  </a:lnTo>
                  <a:lnTo>
                    <a:pt x="14142" y="335"/>
                  </a:lnTo>
                  <a:lnTo>
                    <a:pt x="14142" y="751"/>
                  </a:lnTo>
                  <a:lnTo>
                    <a:pt x="14120" y="751"/>
                  </a:lnTo>
                  <a:lnTo>
                    <a:pt x="14108" y="763"/>
                  </a:lnTo>
                  <a:lnTo>
                    <a:pt x="14108" y="740"/>
                  </a:lnTo>
                  <a:lnTo>
                    <a:pt x="14095" y="729"/>
                  </a:lnTo>
                  <a:lnTo>
                    <a:pt x="14097" y="705"/>
                  </a:lnTo>
                  <a:lnTo>
                    <a:pt x="14085" y="682"/>
                  </a:lnTo>
                  <a:lnTo>
                    <a:pt x="14085" y="636"/>
                  </a:lnTo>
                  <a:lnTo>
                    <a:pt x="14073" y="612"/>
                  </a:lnTo>
                  <a:lnTo>
                    <a:pt x="14016" y="612"/>
                  </a:lnTo>
                  <a:lnTo>
                    <a:pt x="14004" y="624"/>
                  </a:lnTo>
                  <a:lnTo>
                    <a:pt x="13993" y="647"/>
                  </a:lnTo>
                  <a:lnTo>
                    <a:pt x="13981" y="671"/>
                  </a:lnTo>
                  <a:lnTo>
                    <a:pt x="13983" y="717"/>
                  </a:lnTo>
                  <a:lnTo>
                    <a:pt x="13969" y="740"/>
                  </a:lnTo>
                  <a:lnTo>
                    <a:pt x="13971" y="765"/>
                  </a:lnTo>
                  <a:lnTo>
                    <a:pt x="13958" y="775"/>
                  </a:lnTo>
                  <a:lnTo>
                    <a:pt x="13958" y="1051"/>
                  </a:lnTo>
                  <a:lnTo>
                    <a:pt x="13934" y="1051"/>
                  </a:lnTo>
                  <a:lnTo>
                    <a:pt x="13934" y="820"/>
                  </a:lnTo>
                  <a:lnTo>
                    <a:pt x="13923" y="810"/>
                  </a:lnTo>
                  <a:lnTo>
                    <a:pt x="13924" y="785"/>
                  </a:lnTo>
                  <a:lnTo>
                    <a:pt x="13912" y="763"/>
                  </a:lnTo>
                  <a:lnTo>
                    <a:pt x="13912" y="647"/>
                  </a:lnTo>
                  <a:lnTo>
                    <a:pt x="13900" y="636"/>
                  </a:lnTo>
                  <a:lnTo>
                    <a:pt x="13865" y="636"/>
                  </a:lnTo>
                  <a:lnTo>
                    <a:pt x="13854" y="647"/>
                  </a:lnTo>
                  <a:lnTo>
                    <a:pt x="13842" y="647"/>
                  </a:lnTo>
                  <a:lnTo>
                    <a:pt x="13796" y="647"/>
                  </a:lnTo>
                  <a:lnTo>
                    <a:pt x="13795" y="846"/>
                  </a:lnTo>
                  <a:lnTo>
                    <a:pt x="13773" y="832"/>
                  </a:lnTo>
                  <a:lnTo>
                    <a:pt x="13761" y="808"/>
                  </a:lnTo>
                  <a:lnTo>
                    <a:pt x="13761" y="763"/>
                  </a:lnTo>
                  <a:lnTo>
                    <a:pt x="13750" y="740"/>
                  </a:lnTo>
                  <a:lnTo>
                    <a:pt x="13750" y="716"/>
                  </a:lnTo>
                  <a:lnTo>
                    <a:pt x="13738" y="705"/>
                  </a:lnTo>
                  <a:lnTo>
                    <a:pt x="13726" y="682"/>
                  </a:lnTo>
                  <a:lnTo>
                    <a:pt x="13681" y="682"/>
                  </a:lnTo>
                  <a:lnTo>
                    <a:pt x="13669" y="693"/>
                  </a:lnTo>
                  <a:lnTo>
                    <a:pt x="13657" y="705"/>
                  </a:lnTo>
                  <a:lnTo>
                    <a:pt x="13660" y="764"/>
                  </a:lnTo>
                  <a:lnTo>
                    <a:pt x="13646" y="785"/>
                  </a:lnTo>
                  <a:lnTo>
                    <a:pt x="13649" y="994"/>
                  </a:lnTo>
                  <a:lnTo>
                    <a:pt x="13634" y="1016"/>
                  </a:lnTo>
                  <a:lnTo>
                    <a:pt x="13634" y="1040"/>
                  </a:lnTo>
                  <a:lnTo>
                    <a:pt x="13612" y="1040"/>
                  </a:lnTo>
                  <a:lnTo>
                    <a:pt x="13612" y="820"/>
                  </a:lnTo>
                  <a:lnTo>
                    <a:pt x="13600" y="797"/>
                  </a:lnTo>
                  <a:lnTo>
                    <a:pt x="13600" y="682"/>
                  </a:lnTo>
                  <a:lnTo>
                    <a:pt x="13588" y="659"/>
                  </a:lnTo>
                  <a:lnTo>
                    <a:pt x="13577" y="636"/>
                  </a:lnTo>
                  <a:lnTo>
                    <a:pt x="13565" y="624"/>
                  </a:lnTo>
                  <a:lnTo>
                    <a:pt x="13542" y="624"/>
                  </a:lnTo>
                  <a:lnTo>
                    <a:pt x="13530" y="636"/>
                  </a:lnTo>
                  <a:lnTo>
                    <a:pt x="13526" y="672"/>
                  </a:lnTo>
                  <a:lnTo>
                    <a:pt x="13520" y="647"/>
                  </a:lnTo>
                  <a:lnTo>
                    <a:pt x="13473" y="647"/>
                  </a:lnTo>
                  <a:lnTo>
                    <a:pt x="13475" y="786"/>
                  </a:lnTo>
                  <a:lnTo>
                    <a:pt x="13461" y="808"/>
                  </a:lnTo>
                  <a:lnTo>
                    <a:pt x="13450" y="820"/>
                  </a:lnTo>
                  <a:lnTo>
                    <a:pt x="13447" y="891"/>
                  </a:lnTo>
                  <a:lnTo>
                    <a:pt x="13438" y="878"/>
                  </a:lnTo>
                  <a:lnTo>
                    <a:pt x="13427" y="855"/>
                  </a:lnTo>
                  <a:lnTo>
                    <a:pt x="13427" y="728"/>
                  </a:lnTo>
                  <a:lnTo>
                    <a:pt x="13416" y="705"/>
                  </a:lnTo>
                  <a:lnTo>
                    <a:pt x="13403" y="694"/>
                  </a:lnTo>
                  <a:lnTo>
                    <a:pt x="13404" y="671"/>
                  </a:lnTo>
                  <a:lnTo>
                    <a:pt x="13392" y="659"/>
                  </a:lnTo>
                  <a:lnTo>
                    <a:pt x="13369" y="659"/>
                  </a:lnTo>
                  <a:lnTo>
                    <a:pt x="13358" y="671"/>
                  </a:lnTo>
                  <a:lnTo>
                    <a:pt x="13334" y="671"/>
                  </a:lnTo>
                  <a:lnTo>
                    <a:pt x="13323" y="682"/>
                  </a:lnTo>
                  <a:lnTo>
                    <a:pt x="13325" y="776"/>
                  </a:lnTo>
                  <a:lnTo>
                    <a:pt x="13312" y="797"/>
                  </a:lnTo>
                  <a:lnTo>
                    <a:pt x="13300" y="820"/>
                  </a:lnTo>
                  <a:lnTo>
                    <a:pt x="13298" y="1065"/>
                  </a:lnTo>
                  <a:lnTo>
                    <a:pt x="13288" y="1051"/>
                  </a:lnTo>
                  <a:lnTo>
                    <a:pt x="13277" y="1028"/>
                  </a:lnTo>
                  <a:lnTo>
                    <a:pt x="13277" y="785"/>
                  </a:lnTo>
                  <a:lnTo>
                    <a:pt x="13265" y="775"/>
                  </a:lnTo>
                  <a:lnTo>
                    <a:pt x="13253" y="751"/>
                  </a:lnTo>
                  <a:lnTo>
                    <a:pt x="13253" y="682"/>
                  </a:lnTo>
                  <a:lnTo>
                    <a:pt x="13230" y="671"/>
                  </a:lnTo>
                  <a:lnTo>
                    <a:pt x="13208" y="671"/>
                  </a:lnTo>
                  <a:lnTo>
                    <a:pt x="13196" y="682"/>
                  </a:lnTo>
                  <a:lnTo>
                    <a:pt x="13184" y="693"/>
                  </a:lnTo>
                  <a:lnTo>
                    <a:pt x="13184" y="808"/>
                  </a:lnTo>
                  <a:lnTo>
                    <a:pt x="13149" y="808"/>
                  </a:lnTo>
                  <a:lnTo>
                    <a:pt x="13138" y="820"/>
                  </a:lnTo>
                  <a:lnTo>
                    <a:pt x="13127" y="832"/>
                  </a:lnTo>
                  <a:lnTo>
                    <a:pt x="13122" y="938"/>
                  </a:lnTo>
                  <a:lnTo>
                    <a:pt x="13115" y="912"/>
                  </a:lnTo>
                  <a:lnTo>
                    <a:pt x="13104" y="889"/>
                  </a:lnTo>
                  <a:lnTo>
                    <a:pt x="13104" y="797"/>
                  </a:lnTo>
                  <a:lnTo>
                    <a:pt x="13092" y="775"/>
                  </a:lnTo>
                  <a:lnTo>
                    <a:pt x="13080" y="751"/>
                  </a:lnTo>
                  <a:lnTo>
                    <a:pt x="13080" y="716"/>
                  </a:lnTo>
                  <a:lnTo>
                    <a:pt x="13069" y="705"/>
                  </a:lnTo>
                  <a:lnTo>
                    <a:pt x="13057" y="693"/>
                  </a:lnTo>
                  <a:lnTo>
                    <a:pt x="13045" y="682"/>
                  </a:lnTo>
                  <a:lnTo>
                    <a:pt x="13011" y="682"/>
                  </a:lnTo>
                  <a:lnTo>
                    <a:pt x="13000" y="693"/>
                  </a:lnTo>
                  <a:lnTo>
                    <a:pt x="13002" y="729"/>
                  </a:lnTo>
                  <a:lnTo>
                    <a:pt x="12988" y="751"/>
                  </a:lnTo>
                  <a:lnTo>
                    <a:pt x="12976" y="775"/>
                  </a:lnTo>
                  <a:lnTo>
                    <a:pt x="12976" y="1016"/>
                  </a:lnTo>
                  <a:lnTo>
                    <a:pt x="12953" y="1016"/>
                  </a:lnTo>
                  <a:lnTo>
                    <a:pt x="12953" y="936"/>
                  </a:lnTo>
                  <a:lnTo>
                    <a:pt x="12941" y="912"/>
                  </a:lnTo>
                  <a:lnTo>
                    <a:pt x="12930" y="889"/>
                  </a:lnTo>
                  <a:lnTo>
                    <a:pt x="12930" y="740"/>
                  </a:lnTo>
                  <a:lnTo>
                    <a:pt x="12919" y="716"/>
                  </a:lnTo>
                  <a:lnTo>
                    <a:pt x="12919" y="682"/>
                  </a:lnTo>
                  <a:lnTo>
                    <a:pt x="12908" y="671"/>
                  </a:lnTo>
                  <a:lnTo>
                    <a:pt x="12873" y="671"/>
                  </a:lnTo>
                  <a:lnTo>
                    <a:pt x="12861" y="693"/>
                  </a:lnTo>
                  <a:lnTo>
                    <a:pt x="12863" y="718"/>
                  </a:lnTo>
                  <a:lnTo>
                    <a:pt x="12849" y="728"/>
                  </a:lnTo>
                  <a:lnTo>
                    <a:pt x="12852" y="764"/>
                  </a:lnTo>
                  <a:lnTo>
                    <a:pt x="12838" y="785"/>
                  </a:lnTo>
                  <a:lnTo>
                    <a:pt x="12827" y="785"/>
                  </a:lnTo>
                  <a:lnTo>
                    <a:pt x="12815" y="785"/>
                  </a:lnTo>
                  <a:lnTo>
                    <a:pt x="12804" y="797"/>
                  </a:lnTo>
                  <a:lnTo>
                    <a:pt x="12792" y="808"/>
                  </a:lnTo>
                  <a:lnTo>
                    <a:pt x="12792" y="843"/>
                  </a:lnTo>
                  <a:lnTo>
                    <a:pt x="12769" y="843"/>
                  </a:lnTo>
                  <a:lnTo>
                    <a:pt x="12769" y="820"/>
                  </a:lnTo>
                  <a:lnTo>
                    <a:pt x="12769" y="808"/>
                  </a:lnTo>
                  <a:lnTo>
                    <a:pt x="12769" y="785"/>
                  </a:lnTo>
                  <a:lnTo>
                    <a:pt x="12757" y="763"/>
                  </a:lnTo>
                  <a:lnTo>
                    <a:pt x="12757" y="705"/>
                  </a:lnTo>
                  <a:lnTo>
                    <a:pt x="12745" y="693"/>
                  </a:lnTo>
                  <a:lnTo>
                    <a:pt x="12734" y="671"/>
                  </a:lnTo>
                  <a:lnTo>
                    <a:pt x="12700" y="671"/>
                  </a:lnTo>
                  <a:lnTo>
                    <a:pt x="12676" y="682"/>
                  </a:lnTo>
                  <a:lnTo>
                    <a:pt x="12665" y="705"/>
                  </a:lnTo>
                  <a:lnTo>
                    <a:pt x="12667" y="730"/>
                  </a:lnTo>
                  <a:lnTo>
                    <a:pt x="12653" y="740"/>
                  </a:lnTo>
                  <a:lnTo>
                    <a:pt x="12656" y="798"/>
                  </a:lnTo>
                  <a:lnTo>
                    <a:pt x="12641" y="820"/>
                  </a:lnTo>
                  <a:lnTo>
                    <a:pt x="12644" y="1029"/>
                  </a:lnTo>
                  <a:lnTo>
                    <a:pt x="12630" y="1051"/>
                  </a:lnTo>
                  <a:lnTo>
                    <a:pt x="12619" y="1051"/>
                  </a:lnTo>
                  <a:lnTo>
                    <a:pt x="12607" y="1028"/>
                  </a:lnTo>
                  <a:lnTo>
                    <a:pt x="12607" y="775"/>
                  </a:lnTo>
                  <a:lnTo>
                    <a:pt x="12596" y="751"/>
                  </a:lnTo>
                  <a:lnTo>
                    <a:pt x="12596" y="589"/>
                  </a:lnTo>
                  <a:lnTo>
                    <a:pt x="12584" y="567"/>
                  </a:lnTo>
                  <a:lnTo>
                    <a:pt x="12572" y="555"/>
                  </a:lnTo>
                  <a:lnTo>
                    <a:pt x="12549" y="555"/>
                  </a:lnTo>
                  <a:lnTo>
                    <a:pt x="12537" y="567"/>
                  </a:lnTo>
                  <a:lnTo>
                    <a:pt x="12527" y="589"/>
                  </a:lnTo>
                  <a:lnTo>
                    <a:pt x="12527" y="624"/>
                  </a:lnTo>
                  <a:lnTo>
                    <a:pt x="12492" y="624"/>
                  </a:lnTo>
                  <a:lnTo>
                    <a:pt x="12480" y="636"/>
                  </a:lnTo>
                  <a:lnTo>
                    <a:pt x="12468" y="659"/>
                  </a:lnTo>
                  <a:lnTo>
                    <a:pt x="12463" y="960"/>
                  </a:lnTo>
                  <a:lnTo>
                    <a:pt x="12457" y="936"/>
                  </a:lnTo>
                  <a:lnTo>
                    <a:pt x="12445" y="912"/>
                  </a:lnTo>
                  <a:lnTo>
                    <a:pt x="12445" y="843"/>
                  </a:lnTo>
                  <a:lnTo>
                    <a:pt x="12433" y="820"/>
                  </a:lnTo>
                  <a:lnTo>
                    <a:pt x="12423" y="797"/>
                  </a:lnTo>
                  <a:lnTo>
                    <a:pt x="12423" y="740"/>
                  </a:lnTo>
                  <a:lnTo>
                    <a:pt x="12399" y="728"/>
                  </a:lnTo>
                  <a:lnTo>
                    <a:pt x="12364" y="728"/>
                  </a:lnTo>
                  <a:lnTo>
                    <a:pt x="12353" y="740"/>
                  </a:lnTo>
                  <a:lnTo>
                    <a:pt x="12341" y="751"/>
                  </a:lnTo>
                  <a:lnTo>
                    <a:pt x="12329" y="775"/>
                  </a:lnTo>
                  <a:lnTo>
                    <a:pt x="12332" y="799"/>
                  </a:lnTo>
                  <a:lnTo>
                    <a:pt x="12319" y="808"/>
                  </a:lnTo>
                  <a:lnTo>
                    <a:pt x="12321" y="913"/>
                  </a:lnTo>
                  <a:lnTo>
                    <a:pt x="12307" y="936"/>
                  </a:lnTo>
                  <a:lnTo>
                    <a:pt x="12295" y="947"/>
                  </a:lnTo>
                  <a:lnTo>
                    <a:pt x="12295" y="832"/>
                  </a:lnTo>
                  <a:lnTo>
                    <a:pt x="12284" y="808"/>
                  </a:lnTo>
                  <a:lnTo>
                    <a:pt x="12284" y="740"/>
                  </a:lnTo>
                  <a:lnTo>
                    <a:pt x="12271" y="729"/>
                  </a:lnTo>
                  <a:lnTo>
                    <a:pt x="12272" y="705"/>
                  </a:lnTo>
                  <a:lnTo>
                    <a:pt x="12260" y="682"/>
                  </a:lnTo>
                  <a:lnTo>
                    <a:pt x="12260" y="659"/>
                  </a:lnTo>
                  <a:lnTo>
                    <a:pt x="12249" y="647"/>
                  </a:lnTo>
                  <a:lnTo>
                    <a:pt x="12215" y="647"/>
                  </a:lnTo>
                  <a:lnTo>
                    <a:pt x="12217" y="673"/>
                  </a:lnTo>
                  <a:lnTo>
                    <a:pt x="12203" y="682"/>
                  </a:lnTo>
                  <a:lnTo>
                    <a:pt x="12202" y="718"/>
                  </a:lnTo>
                  <a:lnTo>
                    <a:pt x="12168" y="705"/>
                  </a:lnTo>
                  <a:lnTo>
                    <a:pt x="12133" y="705"/>
                  </a:lnTo>
                  <a:lnTo>
                    <a:pt x="12133" y="808"/>
                  </a:lnTo>
                  <a:lnTo>
                    <a:pt x="12111" y="808"/>
                  </a:lnTo>
                  <a:lnTo>
                    <a:pt x="12111" y="716"/>
                  </a:lnTo>
                  <a:lnTo>
                    <a:pt x="12099" y="693"/>
                  </a:lnTo>
                  <a:lnTo>
                    <a:pt x="12088" y="671"/>
                  </a:lnTo>
                  <a:lnTo>
                    <a:pt x="12076" y="659"/>
                  </a:lnTo>
                  <a:lnTo>
                    <a:pt x="12053" y="659"/>
                  </a:lnTo>
                  <a:lnTo>
                    <a:pt x="12029" y="671"/>
                  </a:lnTo>
                  <a:lnTo>
                    <a:pt x="12019" y="693"/>
                  </a:lnTo>
                  <a:lnTo>
                    <a:pt x="12021" y="718"/>
                  </a:lnTo>
                  <a:lnTo>
                    <a:pt x="12007" y="728"/>
                  </a:lnTo>
                  <a:lnTo>
                    <a:pt x="12009" y="776"/>
                  </a:lnTo>
                  <a:lnTo>
                    <a:pt x="11995" y="797"/>
                  </a:lnTo>
                  <a:lnTo>
                    <a:pt x="11984" y="820"/>
                  </a:lnTo>
                  <a:lnTo>
                    <a:pt x="11986" y="1029"/>
                  </a:lnTo>
                  <a:lnTo>
                    <a:pt x="11972" y="1051"/>
                  </a:lnTo>
                  <a:lnTo>
                    <a:pt x="11960" y="1063"/>
                  </a:lnTo>
                  <a:lnTo>
                    <a:pt x="11960" y="751"/>
                  </a:lnTo>
                  <a:lnTo>
                    <a:pt x="11949" y="740"/>
                  </a:lnTo>
                  <a:lnTo>
                    <a:pt x="11937" y="716"/>
                  </a:lnTo>
                  <a:lnTo>
                    <a:pt x="11937" y="636"/>
                  </a:lnTo>
                  <a:lnTo>
                    <a:pt x="11926" y="624"/>
                  </a:lnTo>
                  <a:lnTo>
                    <a:pt x="11915" y="612"/>
                  </a:lnTo>
                  <a:lnTo>
                    <a:pt x="11891" y="612"/>
                  </a:lnTo>
                  <a:lnTo>
                    <a:pt x="11880" y="624"/>
                  </a:lnTo>
                  <a:lnTo>
                    <a:pt x="11868" y="636"/>
                  </a:lnTo>
                  <a:lnTo>
                    <a:pt x="11868" y="682"/>
                  </a:lnTo>
                  <a:lnTo>
                    <a:pt x="11822" y="682"/>
                  </a:lnTo>
                  <a:lnTo>
                    <a:pt x="11811" y="705"/>
                  </a:lnTo>
                  <a:lnTo>
                    <a:pt x="11809" y="891"/>
                  </a:lnTo>
                  <a:lnTo>
                    <a:pt x="11799" y="878"/>
                  </a:lnTo>
                  <a:lnTo>
                    <a:pt x="11787" y="855"/>
                  </a:lnTo>
                  <a:lnTo>
                    <a:pt x="11787" y="763"/>
                  </a:lnTo>
                  <a:lnTo>
                    <a:pt x="11776" y="740"/>
                  </a:lnTo>
                  <a:lnTo>
                    <a:pt x="11764" y="716"/>
                  </a:lnTo>
                  <a:lnTo>
                    <a:pt x="11764" y="682"/>
                  </a:lnTo>
                  <a:lnTo>
                    <a:pt x="11741" y="671"/>
                  </a:lnTo>
                  <a:lnTo>
                    <a:pt x="11695" y="671"/>
                  </a:lnTo>
                  <a:lnTo>
                    <a:pt x="11683" y="682"/>
                  </a:lnTo>
                  <a:lnTo>
                    <a:pt x="11686" y="741"/>
                  </a:lnTo>
                  <a:lnTo>
                    <a:pt x="11672" y="763"/>
                  </a:lnTo>
                  <a:lnTo>
                    <a:pt x="11660" y="785"/>
                  </a:lnTo>
                  <a:lnTo>
                    <a:pt x="11662" y="1006"/>
                  </a:lnTo>
                  <a:lnTo>
                    <a:pt x="11648" y="1028"/>
                  </a:lnTo>
                  <a:lnTo>
                    <a:pt x="11637" y="1040"/>
                  </a:lnTo>
                  <a:lnTo>
                    <a:pt x="11637" y="843"/>
                  </a:lnTo>
                  <a:lnTo>
                    <a:pt x="11626" y="820"/>
                  </a:lnTo>
                  <a:lnTo>
                    <a:pt x="11615" y="797"/>
                  </a:lnTo>
                  <a:lnTo>
                    <a:pt x="11615" y="636"/>
                  </a:lnTo>
                  <a:lnTo>
                    <a:pt x="11603" y="624"/>
                  </a:lnTo>
                  <a:lnTo>
                    <a:pt x="11556" y="624"/>
                  </a:lnTo>
                  <a:lnTo>
                    <a:pt x="11545" y="636"/>
                  </a:lnTo>
                  <a:lnTo>
                    <a:pt x="11548" y="706"/>
                  </a:lnTo>
                  <a:lnTo>
                    <a:pt x="11533" y="728"/>
                  </a:lnTo>
                  <a:lnTo>
                    <a:pt x="11523" y="741"/>
                  </a:lnTo>
                  <a:lnTo>
                    <a:pt x="11499" y="740"/>
                  </a:lnTo>
                  <a:lnTo>
                    <a:pt x="11487" y="751"/>
                  </a:lnTo>
                  <a:lnTo>
                    <a:pt x="11489" y="777"/>
                  </a:lnTo>
                  <a:lnTo>
                    <a:pt x="11476" y="785"/>
                  </a:lnTo>
                  <a:lnTo>
                    <a:pt x="11476" y="820"/>
                  </a:lnTo>
                  <a:lnTo>
                    <a:pt x="11464" y="820"/>
                  </a:lnTo>
                  <a:lnTo>
                    <a:pt x="11464" y="740"/>
                  </a:lnTo>
                  <a:lnTo>
                    <a:pt x="11451" y="729"/>
                  </a:lnTo>
                  <a:lnTo>
                    <a:pt x="11452" y="705"/>
                  </a:lnTo>
                  <a:lnTo>
                    <a:pt x="11441" y="682"/>
                  </a:lnTo>
                  <a:lnTo>
                    <a:pt x="11441" y="659"/>
                  </a:lnTo>
                  <a:lnTo>
                    <a:pt x="11430" y="636"/>
                  </a:lnTo>
                  <a:lnTo>
                    <a:pt x="11418" y="624"/>
                  </a:lnTo>
                  <a:lnTo>
                    <a:pt x="11383" y="624"/>
                  </a:lnTo>
                  <a:lnTo>
                    <a:pt x="11372" y="636"/>
                  </a:lnTo>
                  <a:lnTo>
                    <a:pt x="11360" y="647"/>
                  </a:lnTo>
                  <a:lnTo>
                    <a:pt x="11348" y="671"/>
                  </a:lnTo>
                  <a:lnTo>
                    <a:pt x="11350" y="696"/>
                  </a:lnTo>
                  <a:lnTo>
                    <a:pt x="11337" y="705"/>
                  </a:lnTo>
                  <a:lnTo>
                    <a:pt x="11340" y="960"/>
                  </a:lnTo>
                  <a:lnTo>
                    <a:pt x="11326" y="982"/>
                  </a:lnTo>
                  <a:lnTo>
                    <a:pt x="11314" y="982"/>
                  </a:lnTo>
                  <a:lnTo>
                    <a:pt x="11303" y="971"/>
                  </a:lnTo>
                  <a:lnTo>
                    <a:pt x="11291" y="947"/>
                  </a:lnTo>
                  <a:lnTo>
                    <a:pt x="11291" y="693"/>
                  </a:lnTo>
                  <a:lnTo>
                    <a:pt x="11279" y="671"/>
                  </a:lnTo>
                  <a:lnTo>
                    <a:pt x="11279" y="624"/>
                  </a:lnTo>
                  <a:lnTo>
                    <a:pt x="11268" y="612"/>
                  </a:lnTo>
                  <a:lnTo>
                    <a:pt x="11233" y="612"/>
                  </a:lnTo>
                  <a:lnTo>
                    <a:pt x="11222" y="636"/>
                  </a:lnTo>
                  <a:lnTo>
                    <a:pt x="11224" y="660"/>
                  </a:lnTo>
                  <a:lnTo>
                    <a:pt x="11210" y="682"/>
                  </a:lnTo>
                  <a:lnTo>
                    <a:pt x="11213" y="798"/>
                  </a:lnTo>
                  <a:lnTo>
                    <a:pt x="11199" y="820"/>
                  </a:lnTo>
                  <a:lnTo>
                    <a:pt x="11175" y="832"/>
                  </a:lnTo>
                  <a:lnTo>
                    <a:pt x="11164" y="843"/>
                  </a:lnTo>
                  <a:lnTo>
                    <a:pt x="11152" y="855"/>
                  </a:lnTo>
                  <a:lnTo>
                    <a:pt x="11140" y="878"/>
                  </a:lnTo>
                  <a:lnTo>
                    <a:pt x="11140" y="843"/>
                  </a:lnTo>
                  <a:lnTo>
                    <a:pt x="11130" y="820"/>
                  </a:lnTo>
                  <a:lnTo>
                    <a:pt x="11130" y="740"/>
                  </a:lnTo>
                  <a:lnTo>
                    <a:pt x="11117" y="729"/>
                  </a:lnTo>
                  <a:lnTo>
                    <a:pt x="11118" y="705"/>
                  </a:lnTo>
                  <a:lnTo>
                    <a:pt x="11105" y="694"/>
                  </a:lnTo>
                  <a:lnTo>
                    <a:pt x="11106" y="671"/>
                  </a:lnTo>
                  <a:lnTo>
                    <a:pt x="11095" y="659"/>
                  </a:lnTo>
                  <a:lnTo>
                    <a:pt x="11048" y="659"/>
                  </a:lnTo>
                  <a:lnTo>
                    <a:pt x="11036" y="671"/>
                  </a:lnTo>
                  <a:lnTo>
                    <a:pt x="11026" y="682"/>
                  </a:lnTo>
                  <a:lnTo>
                    <a:pt x="11028" y="706"/>
                  </a:lnTo>
                  <a:lnTo>
                    <a:pt x="11014" y="728"/>
                  </a:lnTo>
                  <a:lnTo>
                    <a:pt x="11016" y="764"/>
                  </a:lnTo>
                  <a:lnTo>
                    <a:pt x="11003" y="785"/>
                  </a:lnTo>
                  <a:lnTo>
                    <a:pt x="11003" y="1051"/>
                  </a:lnTo>
                  <a:lnTo>
                    <a:pt x="10979" y="1051"/>
                  </a:lnTo>
                  <a:lnTo>
                    <a:pt x="10979" y="1028"/>
                  </a:lnTo>
                  <a:lnTo>
                    <a:pt x="10968" y="1005"/>
                  </a:lnTo>
                  <a:lnTo>
                    <a:pt x="10968" y="763"/>
                  </a:lnTo>
                  <a:lnTo>
                    <a:pt x="10956" y="740"/>
                  </a:lnTo>
                  <a:lnTo>
                    <a:pt x="10956" y="671"/>
                  </a:lnTo>
                  <a:lnTo>
                    <a:pt x="10944" y="659"/>
                  </a:lnTo>
                  <a:lnTo>
                    <a:pt x="10922" y="659"/>
                  </a:lnTo>
                  <a:lnTo>
                    <a:pt x="10899" y="671"/>
                  </a:lnTo>
                  <a:lnTo>
                    <a:pt x="10886" y="684"/>
                  </a:lnTo>
                  <a:lnTo>
                    <a:pt x="10875" y="671"/>
                  </a:lnTo>
                  <a:lnTo>
                    <a:pt x="10864" y="659"/>
                  </a:lnTo>
                  <a:lnTo>
                    <a:pt x="10852" y="659"/>
                  </a:lnTo>
                  <a:lnTo>
                    <a:pt x="10840" y="671"/>
                  </a:lnTo>
                  <a:lnTo>
                    <a:pt x="10830" y="682"/>
                  </a:lnTo>
                  <a:lnTo>
                    <a:pt x="10827" y="1007"/>
                  </a:lnTo>
                  <a:lnTo>
                    <a:pt x="10818" y="993"/>
                  </a:lnTo>
                  <a:lnTo>
                    <a:pt x="10806" y="971"/>
                  </a:lnTo>
                  <a:lnTo>
                    <a:pt x="10806" y="820"/>
                  </a:lnTo>
                  <a:lnTo>
                    <a:pt x="10795" y="797"/>
                  </a:lnTo>
                  <a:lnTo>
                    <a:pt x="10783" y="775"/>
                  </a:lnTo>
                  <a:lnTo>
                    <a:pt x="10783" y="682"/>
                  </a:lnTo>
                  <a:lnTo>
                    <a:pt x="10771" y="671"/>
                  </a:lnTo>
                  <a:lnTo>
                    <a:pt x="10760" y="659"/>
                  </a:lnTo>
                  <a:lnTo>
                    <a:pt x="10736" y="659"/>
                  </a:lnTo>
                  <a:lnTo>
                    <a:pt x="10726" y="671"/>
                  </a:lnTo>
                  <a:lnTo>
                    <a:pt x="10714" y="682"/>
                  </a:lnTo>
                  <a:lnTo>
                    <a:pt x="10702" y="705"/>
                  </a:lnTo>
                  <a:lnTo>
                    <a:pt x="10691" y="716"/>
                  </a:lnTo>
                  <a:lnTo>
                    <a:pt x="10679" y="728"/>
                  </a:lnTo>
                  <a:lnTo>
                    <a:pt x="10681" y="868"/>
                  </a:lnTo>
                  <a:lnTo>
                    <a:pt x="10667" y="889"/>
                  </a:lnTo>
                  <a:lnTo>
                    <a:pt x="10656" y="912"/>
                  </a:lnTo>
                  <a:lnTo>
                    <a:pt x="10654" y="1042"/>
                  </a:lnTo>
                  <a:lnTo>
                    <a:pt x="10644" y="1028"/>
                  </a:lnTo>
                  <a:lnTo>
                    <a:pt x="10632" y="1005"/>
                  </a:lnTo>
                  <a:lnTo>
                    <a:pt x="10632" y="820"/>
                  </a:lnTo>
                  <a:lnTo>
                    <a:pt x="10622" y="797"/>
                  </a:lnTo>
                  <a:lnTo>
                    <a:pt x="10622" y="682"/>
                  </a:lnTo>
                  <a:lnTo>
                    <a:pt x="10610" y="659"/>
                  </a:lnTo>
                  <a:lnTo>
                    <a:pt x="10563" y="659"/>
                  </a:lnTo>
                  <a:lnTo>
                    <a:pt x="10552" y="671"/>
                  </a:lnTo>
                  <a:lnTo>
                    <a:pt x="10555" y="729"/>
                  </a:lnTo>
                  <a:lnTo>
                    <a:pt x="10540" y="751"/>
                  </a:lnTo>
                  <a:lnTo>
                    <a:pt x="10539" y="787"/>
                  </a:lnTo>
                  <a:lnTo>
                    <a:pt x="10529" y="775"/>
                  </a:lnTo>
                  <a:lnTo>
                    <a:pt x="10506" y="775"/>
                  </a:lnTo>
                  <a:lnTo>
                    <a:pt x="10494" y="785"/>
                  </a:lnTo>
                  <a:lnTo>
                    <a:pt x="10497" y="890"/>
                  </a:lnTo>
                  <a:lnTo>
                    <a:pt x="10483" y="912"/>
                  </a:lnTo>
                  <a:lnTo>
                    <a:pt x="10471" y="924"/>
                  </a:lnTo>
                  <a:lnTo>
                    <a:pt x="10471" y="820"/>
                  </a:lnTo>
                  <a:lnTo>
                    <a:pt x="10459" y="797"/>
                  </a:lnTo>
                  <a:lnTo>
                    <a:pt x="10459" y="775"/>
                  </a:lnTo>
                  <a:lnTo>
                    <a:pt x="10448" y="751"/>
                  </a:lnTo>
                  <a:lnTo>
                    <a:pt x="10448" y="705"/>
                  </a:lnTo>
                  <a:lnTo>
                    <a:pt x="10436" y="682"/>
                  </a:lnTo>
                  <a:lnTo>
                    <a:pt x="10425" y="671"/>
                  </a:lnTo>
                  <a:lnTo>
                    <a:pt x="10414" y="659"/>
                  </a:lnTo>
                  <a:lnTo>
                    <a:pt x="10390" y="659"/>
                  </a:lnTo>
                  <a:lnTo>
                    <a:pt x="10379" y="671"/>
                  </a:lnTo>
                  <a:lnTo>
                    <a:pt x="10367" y="682"/>
                  </a:lnTo>
                  <a:lnTo>
                    <a:pt x="10355" y="705"/>
                  </a:lnTo>
                  <a:lnTo>
                    <a:pt x="10344" y="728"/>
                  </a:lnTo>
                  <a:lnTo>
                    <a:pt x="10347" y="948"/>
                  </a:lnTo>
                  <a:lnTo>
                    <a:pt x="10332" y="971"/>
                  </a:lnTo>
                  <a:lnTo>
                    <a:pt x="10320" y="985"/>
                  </a:lnTo>
                  <a:lnTo>
                    <a:pt x="10310" y="971"/>
                  </a:lnTo>
                  <a:lnTo>
                    <a:pt x="10298" y="947"/>
                  </a:lnTo>
                  <a:lnTo>
                    <a:pt x="10298" y="763"/>
                  </a:lnTo>
                  <a:lnTo>
                    <a:pt x="10285" y="752"/>
                  </a:lnTo>
                  <a:lnTo>
                    <a:pt x="10287" y="728"/>
                  </a:lnTo>
                  <a:lnTo>
                    <a:pt x="10275" y="705"/>
                  </a:lnTo>
                  <a:lnTo>
                    <a:pt x="10240" y="705"/>
                  </a:lnTo>
                  <a:lnTo>
                    <a:pt x="10218" y="716"/>
                  </a:lnTo>
                  <a:lnTo>
                    <a:pt x="10183" y="716"/>
                  </a:lnTo>
                  <a:lnTo>
                    <a:pt x="10185" y="742"/>
                  </a:lnTo>
                  <a:lnTo>
                    <a:pt x="10171" y="751"/>
                  </a:lnTo>
                  <a:lnTo>
                    <a:pt x="10173" y="777"/>
                  </a:lnTo>
                  <a:lnTo>
                    <a:pt x="10159" y="785"/>
                  </a:lnTo>
                  <a:lnTo>
                    <a:pt x="10161" y="868"/>
                  </a:lnTo>
                  <a:lnTo>
                    <a:pt x="10148" y="889"/>
                  </a:lnTo>
                  <a:lnTo>
                    <a:pt x="10136" y="901"/>
                  </a:lnTo>
                  <a:lnTo>
                    <a:pt x="10136" y="808"/>
                  </a:lnTo>
                  <a:lnTo>
                    <a:pt x="10125" y="785"/>
                  </a:lnTo>
                  <a:lnTo>
                    <a:pt x="10125" y="740"/>
                  </a:lnTo>
                  <a:lnTo>
                    <a:pt x="10113" y="729"/>
                  </a:lnTo>
                  <a:lnTo>
                    <a:pt x="10114" y="705"/>
                  </a:lnTo>
                  <a:lnTo>
                    <a:pt x="10102" y="682"/>
                  </a:lnTo>
                  <a:lnTo>
                    <a:pt x="10090" y="671"/>
                  </a:lnTo>
                  <a:lnTo>
                    <a:pt x="10079" y="659"/>
                  </a:lnTo>
                  <a:lnTo>
                    <a:pt x="10055" y="659"/>
                  </a:lnTo>
                  <a:lnTo>
                    <a:pt x="10033" y="671"/>
                  </a:lnTo>
                  <a:lnTo>
                    <a:pt x="10021" y="693"/>
                  </a:lnTo>
                  <a:lnTo>
                    <a:pt x="10023" y="718"/>
                  </a:lnTo>
                  <a:lnTo>
                    <a:pt x="10010" y="728"/>
                  </a:lnTo>
                  <a:lnTo>
                    <a:pt x="10012" y="1029"/>
                  </a:lnTo>
                  <a:lnTo>
                    <a:pt x="9998" y="1051"/>
                  </a:lnTo>
                  <a:lnTo>
                    <a:pt x="9975" y="1063"/>
                  </a:lnTo>
                  <a:lnTo>
                    <a:pt x="9975" y="982"/>
                  </a:lnTo>
                  <a:lnTo>
                    <a:pt x="9963" y="959"/>
                  </a:lnTo>
                  <a:lnTo>
                    <a:pt x="9963" y="832"/>
                  </a:lnTo>
                  <a:lnTo>
                    <a:pt x="9951" y="808"/>
                  </a:lnTo>
                  <a:lnTo>
                    <a:pt x="9940" y="785"/>
                  </a:lnTo>
                  <a:lnTo>
                    <a:pt x="9940" y="728"/>
                  </a:lnTo>
                  <a:lnTo>
                    <a:pt x="9917" y="716"/>
                  </a:lnTo>
                  <a:lnTo>
                    <a:pt x="9906" y="716"/>
                  </a:lnTo>
                  <a:lnTo>
                    <a:pt x="9894" y="728"/>
                  </a:lnTo>
                  <a:lnTo>
                    <a:pt x="9896" y="764"/>
                  </a:lnTo>
                  <a:lnTo>
                    <a:pt x="9882" y="785"/>
                  </a:lnTo>
                  <a:lnTo>
                    <a:pt x="9872" y="798"/>
                  </a:lnTo>
                  <a:lnTo>
                    <a:pt x="9847" y="797"/>
                  </a:lnTo>
                  <a:lnTo>
                    <a:pt x="9836" y="808"/>
                  </a:lnTo>
                  <a:lnTo>
                    <a:pt x="9839" y="972"/>
                  </a:lnTo>
                  <a:lnTo>
                    <a:pt x="9825" y="993"/>
                  </a:lnTo>
                  <a:lnTo>
                    <a:pt x="9812" y="1008"/>
                  </a:lnTo>
                  <a:lnTo>
                    <a:pt x="9802" y="993"/>
                  </a:lnTo>
                  <a:lnTo>
                    <a:pt x="9790" y="971"/>
                  </a:lnTo>
                  <a:lnTo>
                    <a:pt x="9790" y="936"/>
                  </a:lnTo>
                  <a:lnTo>
                    <a:pt x="9778" y="924"/>
                  </a:lnTo>
                  <a:lnTo>
                    <a:pt x="9755" y="924"/>
                  </a:lnTo>
                  <a:lnTo>
                    <a:pt x="9733" y="936"/>
                  </a:lnTo>
                  <a:lnTo>
                    <a:pt x="9721" y="947"/>
                  </a:lnTo>
                  <a:lnTo>
                    <a:pt x="9723" y="972"/>
                  </a:lnTo>
                  <a:lnTo>
                    <a:pt x="9710" y="993"/>
                  </a:lnTo>
                  <a:lnTo>
                    <a:pt x="9712" y="1029"/>
                  </a:lnTo>
                  <a:lnTo>
                    <a:pt x="9698" y="1051"/>
                  </a:lnTo>
                  <a:lnTo>
                    <a:pt x="9697" y="1076"/>
                  </a:lnTo>
                  <a:lnTo>
                    <a:pt x="9675" y="1063"/>
                  </a:lnTo>
                  <a:lnTo>
                    <a:pt x="9663" y="1040"/>
                  </a:lnTo>
                  <a:lnTo>
                    <a:pt x="9663" y="971"/>
                  </a:lnTo>
                  <a:lnTo>
                    <a:pt x="9663" y="959"/>
                  </a:lnTo>
                  <a:lnTo>
                    <a:pt x="9663" y="797"/>
                  </a:lnTo>
                  <a:lnTo>
                    <a:pt x="9651" y="775"/>
                  </a:lnTo>
                  <a:lnTo>
                    <a:pt x="9651" y="751"/>
                  </a:lnTo>
                  <a:lnTo>
                    <a:pt x="9640" y="728"/>
                  </a:lnTo>
                  <a:lnTo>
                    <a:pt x="9640" y="555"/>
                  </a:lnTo>
                  <a:lnTo>
                    <a:pt x="9629" y="532"/>
                  </a:lnTo>
                  <a:lnTo>
                    <a:pt x="9617" y="508"/>
                  </a:lnTo>
                  <a:lnTo>
                    <a:pt x="9617" y="324"/>
                  </a:lnTo>
                  <a:lnTo>
                    <a:pt x="9594" y="312"/>
                  </a:lnTo>
                  <a:lnTo>
                    <a:pt x="9582" y="312"/>
                  </a:lnTo>
                  <a:lnTo>
                    <a:pt x="9559" y="324"/>
                  </a:lnTo>
                  <a:lnTo>
                    <a:pt x="9547" y="335"/>
                  </a:lnTo>
                  <a:lnTo>
                    <a:pt x="9550" y="568"/>
                  </a:lnTo>
                  <a:lnTo>
                    <a:pt x="9536" y="589"/>
                  </a:lnTo>
                  <a:lnTo>
                    <a:pt x="9539" y="717"/>
                  </a:lnTo>
                  <a:lnTo>
                    <a:pt x="9525" y="740"/>
                  </a:lnTo>
                  <a:lnTo>
                    <a:pt x="9490" y="751"/>
                  </a:lnTo>
                  <a:lnTo>
                    <a:pt x="9490" y="728"/>
                  </a:lnTo>
                  <a:lnTo>
                    <a:pt x="9478" y="716"/>
                  </a:lnTo>
                  <a:lnTo>
                    <a:pt x="9467" y="693"/>
                  </a:lnTo>
                  <a:lnTo>
                    <a:pt x="9467" y="589"/>
                  </a:lnTo>
                  <a:lnTo>
                    <a:pt x="9455" y="567"/>
                  </a:lnTo>
                  <a:lnTo>
                    <a:pt x="9443" y="543"/>
                  </a:lnTo>
                  <a:lnTo>
                    <a:pt x="9443" y="508"/>
                  </a:lnTo>
                  <a:lnTo>
                    <a:pt x="9433" y="497"/>
                  </a:lnTo>
                  <a:lnTo>
                    <a:pt x="9421" y="485"/>
                  </a:lnTo>
                  <a:lnTo>
                    <a:pt x="9386" y="485"/>
                  </a:lnTo>
                  <a:lnTo>
                    <a:pt x="9363" y="497"/>
                  </a:lnTo>
                  <a:lnTo>
                    <a:pt x="9351" y="508"/>
                  </a:lnTo>
                  <a:lnTo>
                    <a:pt x="9339" y="532"/>
                  </a:lnTo>
                  <a:lnTo>
                    <a:pt x="9343" y="637"/>
                  </a:lnTo>
                  <a:lnTo>
                    <a:pt x="9329" y="659"/>
                  </a:lnTo>
                  <a:lnTo>
                    <a:pt x="9328" y="1052"/>
                  </a:lnTo>
                  <a:lnTo>
                    <a:pt x="9305" y="1040"/>
                  </a:lnTo>
                  <a:lnTo>
                    <a:pt x="9294" y="1016"/>
                  </a:lnTo>
                  <a:lnTo>
                    <a:pt x="9294" y="820"/>
                  </a:lnTo>
                  <a:lnTo>
                    <a:pt x="9282" y="797"/>
                  </a:lnTo>
                  <a:lnTo>
                    <a:pt x="9282" y="693"/>
                  </a:lnTo>
                  <a:lnTo>
                    <a:pt x="9270" y="682"/>
                  </a:lnTo>
                  <a:lnTo>
                    <a:pt x="9259" y="671"/>
                  </a:lnTo>
                  <a:lnTo>
                    <a:pt x="9235" y="671"/>
                  </a:lnTo>
                  <a:lnTo>
                    <a:pt x="9225" y="682"/>
                  </a:lnTo>
                  <a:lnTo>
                    <a:pt x="9213" y="693"/>
                  </a:lnTo>
                  <a:lnTo>
                    <a:pt x="9213" y="763"/>
                  </a:lnTo>
                  <a:lnTo>
                    <a:pt x="9201" y="763"/>
                  </a:lnTo>
                  <a:lnTo>
                    <a:pt x="9201" y="671"/>
                  </a:lnTo>
                  <a:lnTo>
                    <a:pt x="9190" y="659"/>
                  </a:lnTo>
                  <a:lnTo>
                    <a:pt x="9166" y="659"/>
                  </a:lnTo>
                  <a:lnTo>
                    <a:pt x="9155" y="671"/>
                  </a:lnTo>
                  <a:lnTo>
                    <a:pt x="9149" y="880"/>
                  </a:lnTo>
                  <a:lnTo>
                    <a:pt x="9143" y="855"/>
                  </a:lnTo>
                  <a:lnTo>
                    <a:pt x="9133" y="832"/>
                  </a:lnTo>
                  <a:lnTo>
                    <a:pt x="9133" y="740"/>
                  </a:lnTo>
                  <a:lnTo>
                    <a:pt x="9120" y="729"/>
                  </a:lnTo>
                  <a:lnTo>
                    <a:pt x="9121" y="705"/>
                  </a:lnTo>
                  <a:lnTo>
                    <a:pt x="9108" y="694"/>
                  </a:lnTo>
                  <a:lnTo>
                    <a:pt x="9109" y="671"/>
                  </a:lnTo>
                  <a:lnTo>
                    <a:pt x="9098" y="659"/>
                  </a:lnTo>
                  <a:lnTo>
                    <a:pt x="9086" y="647"/>
                  </a:lnTo>
                  <a:lnTo>
                    <a:pt x="9074" y="647"/>
                  </a:lnTo>
                  <a:lnTo>
                    <a:pt x="9051" y="659"/>
                  </a:lnTo>
                  <a:lnTo>
                    <a:pt x="9039" y="671"/>
                  </a:lnTo>
                  <a:lnTo>
                    <a:pt x="9029" y="682"/>
                  </a:lnTo>
                  <a:lnTo>
                    <a:pt x="9017" y="705"/>
                  </a:lnTo>
                  <a:lnTo>
                    <a:pt x="9005" y="728"/>
                  </a:lnTo>
                  <a:lnTo>
                    <a:pt x="9005" y="1051"/>
                  </a:lnTo>
                  <a:lnTo>
                    <a:pt x="8982" y="1051"/>
                  </a:lnTo>
                  <a:lnTo>
                    <a:pt x="8982" y="763"/>
                  </a:lnTo>
                  <a:lnTo>
                    <a:pt x="8969" y="752"/>
                  </a:lnTo>
                  <a:lnTo>
                    <a:pt x="8970" y="728"/>
                  </a:lnTo>
                  <a:lnTo>
                    <a:pt x="8959" y="705"/>
                  </a:lnTo>
                  <a:lnTo>
                    <a:pt x="8959" y="636"/>
                  </a:lnTo>
                  <a:lnTo>
                    <a:pt x="8947" y="624"/>
                  </a:lnTo>
                  <a:lnTo>
                    <a:pt x="8901" y="624"/>
                  </a:lnTo>
                  <a:lnTo>
                    <a:pt x="8890" y="639"/>
                  </a:lnTo>
                  <a:lnTo>
                    <a:pt x="8866" y="624"/>
                  </a:lnTo>
                  <a:lnTo>
                    <a:pt x="8855" y="624"/>
                  </a:lnTo>
                  <a:lnTo>
                    <a:pt x="8843" y="636"/>
                  </a:lnTo>
                  <a:lnTo>
                    <a:pt x="8832" y="647"/>
                  </a:lnTo>
                  <a:lnTo>
                    <a:pt x="8832" y="1051"/>
                  </a:lnTo>
                  <a:lnTo>
                    <a:pt x="8809" y="1051"/>
                  </a:lnTo>
                  <a:lnTo>
                    <a:pt x="8809" y="867"/>
                  </a:lnTo>
                  <a:lnTo>
                    <a:pt x="8797" y="843"/>
                  </a:lnTo>
                  <a:lnTo>
                    <a:pt x="8797" y="775"/>
                  </a:lnTo>
                  <a:lnTo>
                    <a:pt x="8785" y="764"/>
                  </a:lnTo>
                  <a:lnTo>
                    <a:pt x="8786" y="740"/>
                  </a:lnTo>
                  <a:lnTo>
                    <a:pt x="8774" y="716"/>
                  </a:lnTo>
                  <a:lnTo>
                    <a:pt x="8762" y="705"/>
                  </a:lnTo>
                  <a:lnTo>
                    <a:pt x="8751" y="693"/>
                  </a:lnTo>
                  <a:lnTo>
                    <a:pt x="8705" y="693"/>
                  </a:lnTo>
                  <a:lnTo>
                    <a:pt x="8693" y="705"/>
                  </a:lnTo>
                  <a:lnTo>
                    <a:pt x="8682" y="728"/>
                  </a:lnTo>
                  <a:lnTo>
                    <a:pt x="8684" y="753"/>
                  </a:lnTo>
                  <a:lnTo>
                    <a:pt x="8670" y="763"/>
                  </a:lnTo>
                  <a:lnTo>
                    <a:pt x="8672" y="786"/>
                  </a:lnTo>
                  <a:lnTo>
                    <a:pt x="8658" y="808"/>
                  </a:lnTo>
                  <a:lnTo>
                    <a:pt x="8658" y="820"/>
                  </a:lnTo>
                  <a:lnTo>
                    <a:pt x="8673" y="833"/>
                  </a:lnTo>
                  <a:lnTo>
                    <a:pt x="8658" y="843"/>
                  </a:lnTo>
                  <a:lnTo>
                    <a:pt x="8658" y="867"/>
                  </a:lnTo>
                  <a:lnTo>
                    <a:pt x="8658" y="878"/>
                  </a:lnTo>
                  <a:lnTo>
                    <a:pt x="8658" y="936"/>
                  </a:lnTo>
                  <a:lnTo>
                    <a:pt x="8673" y="948"/>
                  </a:lnTo>
                  <a:lnTo>
                    <a:pt x="8658" y="959"/>
                  </a:lnTo>
                  <a:lnTo>
                    <a:pt x="8658" y="982"/>
                  </a:lnTo>
                  <a:lnTo>
                    <a:pt x="8658" y="993"/>
                  </a:lnTo>
                  <a:lnTo>
                    <a:pt x="8656" y="1065"/>
                  </a:lnTo>
                  <a:lnTo>
                    <a:pt x="8647" y="1051"/>
                  </a:lnTo>
                  <a:lnTo>
                    <a:pt x="8635" y="1028"/>
                  </a:lnTo>
                  <a:lnTo>
                    <a:pt x="8635" y="832"/>
                  </a:lnTo>
                  <a:lnTo>
                    <a:pt x="8624" y="808"/>
                  </a:lnTo>
                  <a:lnTo>
                    <a:pt x="8624" y="728"/>
                  </a:lnTo>
                  <a:lnTo>
                    <a:pt x="8613" y="716"/>
                  </a:lnTo>
                  <a:lnTo>
                    <a:pt x="8601" y="705"/>
                  </a:lnTo>
                  <a:lnTo>
                    <a:pt x="8543" y="705"/>
                  </a:lnTo>
                  <a:lnTo>
                    <a:pt x="8543" y="636"/>
                  </a:lnTo>
                  <a:lnTo>
                    <a:pt x="8532" y="624"/>
                  </a:lnTo>
                  <a:lnTo>
                    <a:pt x="8509" y="624"/>
                  </a:lnTo>
                  <a:lnTo>
                    <a:pt x="8497" y="636"/>
                  </a:lnTo>
                  <a:lnTo>
                    <a:pt x="8497" y="901"/>
                  </a:lnTo>
                  <a:lnTo>
                    <a:pt x="8474" y="901"/>
                  </a:lnTo>
                  <a:lnTo>
                    <a:pt x="8474" y="775"/>
                  </a:lnTo>
                  <a:lnTo>
                    <a:pt x="8461" y="764"/>
                  </a:lnTo>
                  <a:lnTo>
                    <a:pt x="8462" y="740"/>
                  </a:lnTo>
                  <a:lnTo>
                    <a:pt x="8450" y="716"/>
                  </a:lnTo>
                  <a:lnTo>
                    <a:pt x="8439" y="693"/>
                  </a:lnTo>
                  <a:lnTo>
                    <a:pt x="8439" y="671"/>
                  </a:lnTo>
                  <a:lnTo>
                    <a:pt x="8428" y="647"/>
                  </a:lnTo>
                  <a:lnTo>
                    <a:pt x="8393" y="647"/>
                  </a:lnTo>
                  <a:lnTo>
                    <a:pt x="8382" y="671"/>
                  </a:lnTo>
                  <a:lnTo>
                    <a:pt x="8370" y="682"/>
                  </a:lnTo>
                  <a:lnTo>
                    <a:pt x="8372" y="717"/>
                  </a:lnTo>
                  <a:lnTo>
                    <a:pt x="8358" y="740"/>
                  </a:lnTo>
                  <a:lnTo>
                    <a:pt x="8347" y="763"/>
                  </a:lnTo>
                  <a:lnTo>
                    <a:pt x="8350" y="972"/>
                  </a:lnTo>
                  <a:lnTo>
                    <a:pt x="8336" y="993"/>
                  </a:lnTo>
                  <a:lnTo>
                    <a:pt x="8324" y="1005"/>
                  </a:lnTo>
                  <a:lnTo>
                    <a:pt x="8324" y="889"/>
                  </a:lnTo>
                  <a:lnTo>
                    <a:pt x="8313" y="867"/>
                  </a:lnTo>
                  <a:lnTo>
                    <a:pt x="8301" y="843"/>
                  </a:lnTo>
                  <a:lnTo>
                    <a:pt x="8301" y="671"/>
                  </a:lnTo>
                  <a:lnTo>
                    <a:pt x="8289" y="647"/>
                  </a:lnTo>
                  <a:lnTo>
                    <a:pt x="8278" y="636"/>
                  </a:lnTo>
                  <a:lnTo>
                    <a:pt x="8266" y="624"/>
                  </a:lnTo>
                  <a:lnTo>
                    <a:pt x="8243" y="624"/>
                  </a:lnTo>
                  <a:lnTo>
                    <a:pt x="8232" y="636"/>
                  </a:lnTo>
                  <a:lnTo>
                    <a:pt x="8232" y="716"/>
                  </a:lnTo>
                  <a:lnTo>
                    <a:pt x="8185" y="716"/>
                  </a:lnTo>
                  <a:lnTo>
                    <a:pt x="8174" y="740"/>
                  </a:lnTo>
                  <a:lnTo>
                    <a:pt x="8176" y="786"/>
                  </a:lnTo>
                  <a:lnTo>
                    <a:pt x="8162" y="808"/>
                  </a:lnTo>
                  <a:lnTo>
                    <a:pt x="8162" y="834"/>
                  </a:lnTo>
                  <a:lnTo>
                    <a:pt x="8139" y="820"/>
                  </a:lnTo>
                  <a:lnTo>
                    <a:pt x="8128" y="797"/>
                  </a:lnTo>
                  <a:lnTo>
                    <a:pt x="8128" y="682"/>
                  </a:lnTo>
                  <a:lnTo>
                    <a:pt x="8116" y="659"/>
                  </a:lnTo>
                  <a:lnTo>
                    <a:pt x="8105" y="647"/>
                  </a:lnTo>
                  <a:lnTo>
                    <a:pt x="8058" y="647"/>
                  </a:lnTo>
                  <a:lnTo>
                    <a:pt x="8046" y="671"/>
                  </a:lnTo>
                  <a:lnTo>
                    <a:pt x="8036" y="693"/>
                  </a:lnTo>
                  <a:lnTo>
                    <a:pt x="8024" y="716"/>
                  </a:lnTo>
                  <a:lnTo>
                    <a:pt x="8026" y="764"/>
                  </a:lnTo>
                  <a:lnTo>
                    <a:pt x="8012" y="785"/>
                  </a:lnTo>
                  <a:lnTo>
                    <a:pt x="8012" y="1063"/>
                  </a:lnTo>
                  <a:lnTo>
                    <a:pt x="7977" y="1063"/>
                  </a:lnTo>
                  <a:lnTo>
                    <a:pt x="7977" y="775"/>
                  </a:lnTo>
                  <a:lnTo>
                    <a:pt x="7966" y="751"/>
                  </a:lnTo>
                  <a:lnTo>
                    <a:pt x="7966" y="693"/>
                  </a:lnTo>
                  <a:lnTo>
                    <a:pt x="7954" y="682"/>
                  </a:lnTo>
                  <a:lnTo>
                    <a:pt x="7920" y="682"/>
                  </a:lnTo>
                  <a:lnTo>
                    <a:pt x="7908" y="705"/>
                  </a:lnTo>
                  <a:lnTo>
                    <a:pt x="7897" y="716"/>
                  </a:lnTo>
                  <a:lnTo>
                    <a:pt x="7897" y="775"/>
                  </a:lnTo>
                  <a:lnTo>
                    <a:pt x="7885" y="775"/>
                  </a:lnTo>
                  <a:lnTo>
                    <a:pt x="7885" y="693"/>
                  </a:lnTo>
                  <a:lnTo>
                    <a:pt x="7873" y="682"/>
                  </a:lnTo>
                  <a:lnTo>
                    <a:pt x="7850" y="682"/>
                  </a:lnTo>
                  <a:lnTo>
                    <a:pt x="7838" y="693"/>
                  </a:lnTo>
                  <a:lnTo>
                    <a:pt x="7837" y="972"/>
                  </a:lnTo>
                  <a:lnTo>
                    <a:pt x="7828" y="959"/>
                  </a:lnTo>
                  <a:lnTo>
                    <a:pt x="7816" y="936"/>
                  </a:lnTo>
                  <a:lnTo>
                    <a:pt x="7816" y="820"/>
                  </a:lnTo>
                  <a:lnTo>
                    <a:pt x="7803" y="810"/>
                  </a:lnTo>
                  <a:lnTo>
                    <a:pt x="7805" y="785"/>
                  </a:lnTo>
                  <a:lnTo>
                    <a:pt x="7793" y="763"/>
                  </a:lnTo>
                  <a:lnTo>
                    <a:pt x="7793" y="705"/>
                  </a:lnTo>
                  <a:lnTo>
                    <a:pt x="7781" y="693"/>
                  </a:lnTo>
                  <a:lnTo>
                    <a:pt x="7770" y="682"/>
                  </a:lnTo>
                  <a:lnTo>
                    <a:pt x="7758" y="671"/>
                  </a:lnTo>
                  <a:lnTo>
                    <a:pt x="7746" y="659"/>
                  </a:lnTo>
                  <a:lnTo>
                    <a:pt x="7712" y="659"/>
                  </a:lnTo>
                  <a:lnTo>
                    <a:pt x="7701" y="682"/>
                  </a:lnTo>
                  <a:lnTo>
                    <a:pt x="7689" y="705"/>
                  </a:lnTo>
                  <a:lnTo>
                    <a:pt x="7691" y="856"/>
                  </a:lnTo>
                  <a:lnTo>
                    <a:pt x="7677" y="878"/>
                  </a:lnTo>
                  <a:lnTo>
                    <a:pt x="7666" y="901"/>
                  </a:lnTo>
                  <a:lnTo>
                    <a:pt x="7663" y="1007"/>
                  </a:lnTo>
                  <a:lnTo>
                    <a:pt x="7654" y="993"/>
                  </a:lnTo>
                  <a:lnTo>
                    <a:pt x="7642" y="971"/>
                  </a:lnTo>
                  <a:lnTo>
                    <a:pt x="7642" y="763"/>
                  </a:lnTo>
                  <a:lnTo>
                    <a:pt x="7632" y="751"/>
                  </a:lnTo>
                  <a:lnTo>
                    <a:pt x="7620" y="728"/>
                  </a:lnTo>
                  <a:lnTo>
                    <a:pt x="7608" y="716"/>
                  </a:lnTo>
                  <a:lnTo>
                    <a:pt x="7585" y="716"/>
                  </a:lnTo>
                  <a:lnTo>
                    <a:pt x="7573" y="728"/>
                  </a:lnTo>
                  <a:lnTo>
                    <a:pt x="7573" y="752"/>
                  </a:lnTo>
                  <a:lnTo>
                    <a:pt x="7550" y="740"/>
                  </a:lnTo>
                  <a:lnTo>
                    <a:pt x="7538" y="716"/>
                  </a:lnTo>
                  <a:lnTo>
                    <a:pt x="7504" y="716"/>
                  </a:lnTo>
                  <a:lnTo>
                    <a:pt x="7506" y="742"/>
                  </a:lnTo>
                  <a:lnTo>
                    <a:pt x="7493" y="751"/>
                  </a:lnTo>
                  <a:lnTo>
                    <a:pt x="7491" y="983"/>
                  </a:lnTo>
                  <a:lnTo>
                    <a:pt x="7481" y="971"/>
                  </a:lnTo>
                  <a:lnTo>
                    <a:pt x="7469" y="947"/>
                  </a:lnTo>
                  <a:lnTo>
                    <a:pt x="7469" y="797"/>
                  </a:lnTo>
                  <a:lnTo>
                    <a:pt x="7458" y="775"/>
                  </a:lnTo>
                  <a:lnTo>
                    <a:pt x="7446" y="751"/>
                  </a:lnTo>
                  <a:lnTo>
                    <a:pt x="7446" y="682"/>
                  </a:lnTo>
                  <a:lnTo>
                    <a:pt x="7435" y="671"/>
                  </a:lnTo>
                  <a:lnTo>
                    <a:pt x="7424" y="659"/>
                  </a:lnTo>
                  <a:lnTo>
                    <a:pt x="7400" y="659"/>
                  </a:lnTo>
                  <a:lnTo>
                    <a:pt x="7377" y="671"/>
                  </a:lnTo>
                  <a:lnTo>
                    <a:pt x="7365" y="682"/>
                  </a:lnTo>
                  <a:lnTo>
                    <a:pt x="7354" y="693"/>
                  </a:lnTo>
                  <a:lnTo>
                    <a:pt x="7356" y="718"/>
                  </a:lnTo>
                  <a:lnTo>
                    <a:pt x="7342" y="728"/>
                  </a:lnTo>
                  <a:lnTo>
                    <a:pt x="7342" y="959"/>
                  </a:lnTo>
                  <a:lnTo>
                    <a:pt x="7320" y="959"/>
                  </a:lnTo>
                  <a:lnTo>
                    <a:pt x="7320" y="924"/>
                  </a:lnTo>
                  <a:lnTo>
                    <a:pt x="7308" y="901"/>
                  </a:lnTo>
                  <a:lnTo>
                    <a:pt x="7308" y="855"/>
                  </a:lnTo>
                  <a:lnTo>
                    <a:pt x="7296" y="832"/>
                  </a:lnTo>
                  <a:lnTo>
                    <a:pt x="7296" y="763"/>
                  </a:lnTo>
                  <a:lnTo>
                    <a:pt x="7285" y="740"/>
                  </a:lnTo>
                  <a:lnTo>
                    <a:pt x="7273" y="716"/>
                  </a:lnTo>
                  <a:lnTo>
                    <a:pt x="7228" y="716"/>
                  </a:lnTo>
                  <a:lnTo>
                    <a:pt x="7228" y="693"/>
                  </a:lnTo>
                  <a:lnTo>
                    <a:pt x="7216" y="682"/>
                  </a:lnTo>
                  <a:lnTo>
                    <a:pt x="7193" y="682"/>
                  </a:lnTo>
                  <a:lnTo>
                    <a:pt x="7181" y="693"/>
                  </a:lnTo>
                  <a:lnTo>
                    <a:pt x="7183" y="718"/>
                  </a:lnTo>
                  <a:lnTo>
                    <a:pt x="7169" y="728"/>
                  </a:lnTo>
                  <a:lnTo>
                    <a:pt x="7158" y="751"/>
                  </a:lnTo>
                  <a:lnTo>
                    <a:pt x="7158" y="785"/>
                  </a:lnTo>
                  <a:lnTo>
                    <a:pt x="7135" y="785"/>
                  </a:lnTo>
                  <a:lnTo>
                    <a:pt x="7135" y="751"/>
                  </a:lnTo>
                  <a:lnTo>
                    <a:pt x="7124" y="728"/>
                  </a:lnTo>
                  <a:lnTo>
                    <a:pt x="7124" y="705"/>
                  </a:lnTo>
                  <a:lnTo>
                    <a:pt x="7111" y="694"/>
                  </a:lnTo>
                  <a:lnTo>
                    <a:pt x="7112" y="671"/>
                  </a:lnTo>
                  <a:lnTo>
                    <a:pt x="7100" y="659"/>
                  </a:lnTo>
                  <a:lnTo>
                    <a:pt x="7077" y="659"/>
                  </a:lnTo>
                  <a:lnTo>
                    <a:pt x="7054" y="671"/>
                  </a:lnTo>
                  <a:lnTo>
                    <a:pt x="7056" y="696"/>
                  </a:lnTo>
                  <a:lnTo>
                    <a:pt x="7042" y="705"/>
                  </a:lnTo>
                  <a:lnTo>
                    <a:pt x="7031" y="716"/>
                  </a:lnTo>
                  <a:lnTo>
                    <a:pt x="7020" y="740"/>
                  </a:lnTo>
                  <a:lnTo>
                    <a:pt x="7019" y="938"/>
                  </a:lnTo>
                  <a:lnTo>
                    <a:pt x="6996" y="924"/>
                  </a:lnTo>
                  <a:lnTo>
                    <a:pt x="6985" y="901"/>
                  </a:lnTo>
                  <a:lnTo>
                    <a:pt x="6973" y="878"/>
                  </a:lnTo>
                  <a:lnTo>
                    <a:pt x="6973" y="740"/>
                  </a:lnTo>
                  <a:lnTo>
                    <a:pt x="6961" y="716"/>
                  </a:lnTo>
                  <a:lnTo>
                    <a:pt x="6950" y="705"/>
                  </a:lnTo>
                  <a:lnTo>
                    <a:pt x="6927" y="705"/>
                  </a:lnTo>
                  <a:lnTo>
                    <a:pt x="6916" y="716"/>
                  </a:lnTo>
                  <a:lnTo>
                    <a:pt x="6904" y="728"/>
                  </a:lnTo>
                  <a:lnTo>
                    <a:pt x="6892" y="728"/>
                  </a:lnTo>
                  <a:lnTo>
                    <a:pt x="6881" y="705"/>
                  </a:lnTo>
                  <a:lnTo>
                    <a:pt x="6846" y="705"/>
                  </a:lnTo>
                  <a:lnTo>
                    <a:pt x="6835" y="728"/>
                  </a:lnTo>
                  <a:lnTo>
                    <a:pt x="6833" y="868"/>
                  </a:lnTo>
                  <a:lnTo>
                    <a:pt x="6823" y="855"/>
                  </a:lnTo>
                  <a:lnTo>
                    <a:pt x="6812" y="832"/>
                  </a:lnTo>
                  <a:lnTo>
                    <a:pt x="6812" y="775"/>
                  </a:lnTo>
                  <a:lnTo>
                    <a:pt x="6800" y="751"/>
                  </a:lnTo>
                  <a:lnTo>
                    <a:pt x="6800" y="716"/>
                  </a:lnTo>
                  <a:lnTo>
                    <a:pt x="6788" y="705"/>
                  </a:lnTo>
                  <a:lnTo>
                    <a:pt x="6777" y="682"/>
                  </a:lnTo>
                  <a:lnTo>
                    <a:pt x="6731" y="682"/>
                  </a:lnTo>
                  <a:lnTo>
                    <a:pt x="6719" y="693"/>
                  </a:lnTo>
                  <a:lnTo>
                    <a:pt x="6708" y="705"/>
                  </a:lnTo>
                  <a:lnTo>
                    <a:pt x="6696" y="728"/>
                  </a:lnTo>
                  <a:lnTo>
                    <a:pt x="6696" y="1028"/>
                  </a:lnTo>
                  <a:lnTo>
                    <a:pt x="6661" y="1028"/>
                  </a:lnTo>
                  <a:lnTo>
                    <a:pt x="6661" y="855"/>
                  </a:lnTo>
                  <a:lnTo>
                    <a:pt x="6649" y="832"/>
                  </a:lnTo>
                  <a:lnTo>
                    <a:pt x="6649" y="751"/>
                  </a:lnTo>
                  <a:lnTo>
                    <a:pt x="6639" y="740"/>
                  </a:lnTo>
                  <a:lnTo>
                    <a:pt x="6627" y="728"/>
                  </a:lnTo>
                  <a:lnTo>
                    <a:pt x="6616" y="716"/>
                  </a:lnTo>
                  <a:lnTo>
                    <a:pt x="6569" y="716"/>
                  </a:lnTo>
                  <a:lnTo>
                    <a:pt x="6569" y="659"/>
                  </a:lnTo>
                  <a:lnTo>
                    <a:pt x="6557" y="647"/>
                  </a:lnTo>
                  <a:lnTo>
                    <a:pt x="6523" y="647"/>
                  </a:lnTo>
                  <a:lnTo>
                    <a:pt x="6525" y="810"/>
                  </a:lnTo>
                  <a:lnTo>
                    <a:pt x="6512" y="832"/>
                  </a:lnTo>
                  <a:lnTo>
                    <a:pt x="6500" y="843"/>
                  </a:lnTo>
                  <a:lnTo>
                    <a:pt x="6500" y="808"/>
                  </a:lnTo>
                  <a:lnTo>
                    <a:pt x="6488" y="785"/>
                  </a:lnTo>
                  <a:lnTo>
                    <a:pt x="6477" y="763"/>
                  </a:lnTo>
                  <a:lnTo>
                    <a:pt x="6477" y="716"/>
                  </a:lnTo>
                  <a:lnTo>
                    <a:pt x="6465" y="693"/>
                  </a:lnTo>
                  <a:lnTo>
                    <a:pt x="6453" y="671"/>
                  </a:lnTo>
                  <a:lnTo>
                    <a:pt x="6442" y="659"/>
                  </a:lnTo>
                  <a:lnTo>
                    <a:pt x="6419" y="659"/>
                  </a:lnTo>
                  <a:lnTo>
                    <a:pt x="6396" y="671"/>
                  </a:lnTo>
                  <a:lnTo>
                    <a:pt x="6384" y="693"/>
                  </a:lnTo>
                  <a:lnTo>
                    <a:pt x="6373" y="716"/>
                  </a:lnTo>
                  <a:lnTo>
                    <a:pt x="6373" y="971"/>
                  </a:lnTo>
                  <a:lnTo>
                    <a:pt x="6339" y="971"/>
                  </a:lnTo>
                  <a:lnTo>
                    <a:pt x="6339" y="947"/>
                  </a:lnTo>
                  <a:lnTo>
                    <a:pt x="6327" y="924"/>
                  </a:lnTo>
                  <a:lnTo>
                    <a:pt x="6327" y="751"/>
                  </a:lnTo>
                  <a:lnTo>
                    <a:pt x="6315" y="728"/>
                  </a:lnTo>
                  <a:lnTo>
                    <a:pt x="6304" y="716"/>
                  </a:lnTo>
                  <a:lnTo>
                    <a:pt x="6292" y="705"/>
                  </a:lnTo>
                  <a:lnTo>
                    <a:pt x="6245" y="705"/>
                  </a:lnTo>
                  <a:lnTo>
                    <a:pt x="6245" y="682"/>
                  </a:lnTo>
                  <a:lnTo>
                    <a:pt x="6234" y="672"/>
                  </a:lnTo>
                  <a:lnTo>
                    <a:pt x="6235" y="647"/>
                  </a:lnTo>
                  <a:lnTo>
                    <a:pt x="6223" y="636"/>
                  </a:lnTo>
                  <a:lnTo>
                    <a:pt x="6211" y="624"/>
                  </a:lnTo>
                  <a:lnTo>
                    <a:pt x="6188" y="624"/>
                  </a:lnTo>
                  <a:lnTo>
                    <a:pt x="6190" y="660"/>
                  </a:lnTo>
                  <a:lnTo>
                    <a:pt x="6176" y="682"/>
                  </a:lnTo>
                  <a:lnTo>
                    <a:pt x="6174" y="891"/>
                  </a:lnTo>
                  <a:lnTo>
                    <a:pt x="6165" y="878"/>
                  </a:lnTo>
                  <a:lnTo>
                    <a:pt x="6153" y="855"/>
                  </a:lnTo>
                  <a:lnTo>
                    <a:pt x="6153" y="716"/>
                  </a:lnTo>
                  <a:lnTo>
                    <a:pt x="6141" y="705"/>
                  </a:lnTo>
                  <a:lnTo>
                    <a:pt x="6131" y="682"/>
                  </a:lnTo>
                  <a:lnTo>
                    <a:pt x="6119" y="671"/>
                  </a:lnTo>
                  <a:lnTo>
                    <a:pt x="6107" y="659"/>
                  </a:lnTo>
                  <a:lnTo>
                    <a:pt x="6072" y="659"/>
                  </a:lnTo>
                  <a:lnTo>
                    <a:pt x="6061" y="671"/>
                  </a:lnTo>
                  <a:lnTo>
                    <a:pt x="6049" y="682"/>
                  </a:lnTo>
                  <a:lnTo>
                    <a:pt x="6052" y="764"/>
                  </a:lnTo>
                  <a:lnTo>
                    <a:pt x="6038" y="785"/>
                  </a:lnTo>
                  <a:lnTo>
                    <a:pt x="6027" y="808"/>
                  </a:lnTo>
                  <a:lnTo>
                    <a:pt x="6027" y="1063"/>
                  </a:lnTo>
                  <a:lnTo>
                    <a:pt x="6003" y="1063"/>
                  </a:lnTo>
                  <a:lnTo>
                    <a:pt x="6003" y="763"/>
                  </a:lnTo>
                  <a:lnTo>
                    <a:pt x="5992" y="740"/>
                  </a:lnTo>
                  <a:lnTo>
                    <a:pt x="5980" y="716"/>
                  </a:lnTo>
                  <a:lnTo>
                    <a:pt x="5980" y="682"/>
                  </a:lnTo>
                  <a:lnTo>
                    <a:pt x="5935" y="682"/>
                  </a:lnTo>
                  <a:lnTo>
                    <a:pt x="5923" y="693"/>
                  </a:lnTo>
                  <a:lnTo>
                    <a:pt x="5911" y="705"/>
                  </a:lnTo>
                  <a:lnTo>
                    <a:pt x="5911" y="636"/>
                  </a:lnTo>
                  <a:lnTo>
                    <a:pt x="5900" y="624"/>
                  </a:lnTo>
                  <a:lnTo>
                    <a:pt x="5876" y="624"/>
                  </a:lnTo>
                  <a:lnTo>
                    <a:pt x="5865" y="636"/>
                  </a:lnTo>
                  <a:lnTo>
                    <a:pt x="5868" y="925"/>
                  </a:lnTo>
                  <a:lnTo>
                    <a:pt x="5853" y="947"/>
                  </a:lnTo>
                  <a:lnTo>
                    <a:pt x="5841" y="947"/>
                  </a:lnTo>
                  <a:lnTo>
                    <a:pt x="5831" y="924"/>
                  </a:lnTo>
                  <a:lnTo>
                    <a:pt x="5831" y="775"/>
                  </a:lnTo>
                  <a:lnTo>
                    <a:pt x="5819" y="751"/>
                  </a:lnTo>
                  <a:lnTo>
                    <a:pt x="5819" y="693"/>
                  </a:lnTo>
                  <a:lnTo>
                    <a:pt x="5806" y="682"/>
                  </a:lnTo>
                  <a:lnTo>
                    <a:pt x="5807" y="659"/>
                  </a:lnTo>
                  <a:lnTo>
                    <a:pt x="5796" y="636"/>
                  </a:lnTo>
                  <a:lnTo>
                    <a:pt x="5796" y="612"/>
                  </a:lnTo>
                  <a:lnTo>
                    <a:pt x="5738" y="612"/>
                  </a:lnTo>
                  <a:lnTo>
                    <a:pt x="5727" y="636"/>
                  </a:lnTo>
                  <a:lnTo>
                    <a:pt x="5715" y="659"/>
                  </a:lnTo>
                  <a:lnTo>
                    <a:pt x="5703" y="682"/>
                  </a:lnTo>
                  <a:lnTo>
                    <a:pt x="5705" y="925"/>
                  </a:lnTo>
                  <a:lnTo>
                    <a:pt x="5692" y="947"/>
                  </a:lnTo>
                  <a:lnTo>
                    <a:pt x="5690" y="1054"/>
                  </a:lnTo>
                  <a:lnTo>
                    <a:pt x="5680" y="1040"/>
                  </a:lnTo>
                  <a:lnTo>
                    <a:pt x="5668" y="1028"/>
                  </a:lnTo>
                  <a:lnTo>
                    <a:pt x="5657" y="1005"/>
                  </a:lnTo>
                  <a:lnTo>
                    <a:pt x="5657" y="785"/>
                  </a:lnTo>
                  <a:lnTo>
                    <a:pt x="5645" y="763"/>
                  </a:lnTo>
                  <a:lnTo>
                    <a:pt x="5645" y="728"/>
                  </a:lnTo>
                  <a:lnTo>
                    <a:pt x="5634" y="716"/>
                  </a:lnTo>
                  <a:lnTo>
                    <a:pt x="5588" y="716"/>
                  </a:lnTo>
                  <a:lnTo>
                    <a:pt x="5588" y="612"/>
                  </a:lnTo>
                  <a:lnTo>
                    <a:pt x="5541" y="612"/>
                  </a:lnTo>
                  <a:lnTo>
                    <a:pt x="5544" y="660"/>
                  </a:lnTo>
                  <a:lnTo>
                    <a:pt x="5530" y="682"/>
                  </a:lnTo>
                  <a:lnTo>
                    <a:pt x="5533" y="707"/>
                  </a:lnTo>
                  <a:lnTo>
                    <a:pt x="5519" y="716"/>
                  </a:lnTo>
                  <a:lnTo>
                    <a:pt x="5513" y="891"/>
                  </a:lnTo>
                  <a:lnTo>
                    <a:pt x="5507" y="867"/>
                  </a:lnTo>
                  <a:lnTo>
                    <a:pt x="5495" y="843"/>
                  </a:lnTo>
                  <a:lnTo>
                    <a:pt x="5495" y="785"/>
                  </a:lnTo>
                  <a:lnTo>
                    <a:pt x="5484" y="763"/>
                  </a:lnTo>
                  <a:lnTo>
                    <a:pt x="5472" y="740"/>
                  </a:lnTo>
                  <a:lnTo>
                    <a:pt x="5449" y="728"/>
                  </a:lnTo>
                  <a:lnTo>
                    <a:pt x="5438" y="728"/>
                  </a:lnTo>
                  <a:lnTo>
                    <a:pt x="5415" y="740"/>
                  </a:lnTo>
                  <a:lnTo>
                    <a:pt x="5403" y="751"/>
                  </a:lnTo>
                  <a:lnTo>
                    <a:pt x="5405" y="798"/>
                  </a:lnTo>
                  <a:lnTo>
                    <a:pt x="5391" y="820"/>
                  </a:lnTo>
                  <a:lnTo>
                    <a:pt x="5394" y="1006"/>
                  </a:lnTo>
                  <a:lnTo>
                    <a:pt x="5380" y="1028"/>
                  </a:lnTo>
                  <a:lnTo>
                    <a:pt x="5356" y="1040"/>
                  </a:lnTo>
                  <a:lnTo>
                    <a:pt x="5356" y="797"/>
                  </a:lnTo>
                  <a:lnTo>
                    <a:pt x="5345" y="775"/>
                  </a:lnTo>
                  <a:lnTo>
                    <a:pt x="5345" y="601"/>
                  </a:lnTo>
                  <a:lnTo>
                    <a:pt x="5334" y="578"/>
                  </a:lnTo>
                  <a:lnTo>
                    <a:pt x="5323" y="555"/>
                  </a:lnTo>
                  <a:lnTo>
                    <a:pt x="5323" y="520"/>
                  </a:lnTo>
                  <a:lnTo>
                    <a:pt x="5311" y="508"/>
                  </a:lnTo>
                  <a:lnTo>
                    <a:pt x="5299" y="508"/>
                  </a:lnTo>
                  <a:lnTo>
                    <a:pt x="5276" y="520"/>
                  </a:lnTo>
                  <a:lnTo>
                    <a:pt x="5264" y="543"/>
                  </a:lnTo>
                  <a:lnTo>
                    <a:pt x="5266" y="569"/>
                  </a:lnTo>
                  <a:lnTo>
                    <a:pt x="5253" y="578"/>
                  </a:lnTo>
                  <a:lnTo>
                    <a:pt x="5253" y="612"/>
                  </a:lnTo>
                  <a:lnTo>
                    <a:pt x="5207" y="612"/>
                  </a:lnTo>
                  <a:lnTo>
                    <a:pt x="5195" y="624"/>
                  </a:lnTo>
                  <a:lnTo>
                    <a:pt x="5193" y="891"/>
                  </a:lnTo>
                  <a:lnTo>
                    <a:pt x="5184" y="878"/>
                  </a:lnTo>
                  <a:lnTo>
                    <a:pt x="5172" y="855"/>
                  </a:lnTo>
                  <a:lnTo>
                    <a:pt x="5172" y="693"/>
                  </a:lnTo>
                  <a:lnTo>
                    <a:pt x="5160" y="671"/>
                  </a:lnTo>
                  <a:lnTo>
                    <a:pt x="5149" y="647"/>
                  </a:lnTo>
                  <a:lnTo>
                    <a:pt x="5149" y="612"/>
                  </a:lnTo>
                  <a:lnTo>
                    <a:pt x="5138" y="601"/>
                  </a:lnTo>
                  <a:lnTo>
                    <a:pt x="5126" y="601"/>
                  </a:lnTo>
                  <a:lnTo>
                    <a:pt x="5103" y="612"/>
                  </a:lnTo>
                  <a:lnTo>
                    <a:pt x="5091" y="624"/>
                  </a:lnTo>
                  <a:lnTo>
                    <a:pt x="5080" y="647"/>
                  </a:lnTo>
                  <a:lnTo>
                    <a:pt x="5068" y="671"/>
                  </a:lnTo>
                  <a:lnTo>
                    <a:pt x="5070" y="696"/>
                  </a:lnTo>
                  <a:lnTo>
                    <a:pt x="5056" y="705"/>
                  </a:lnTo>
                  <a:lnTo>
                    <a:pt x="5058" y="730"/>
                  </a:lnTo>
                  <a:lnTo>
                    <a:pt x="5045" y="740"/>
                  </a:lnTo>
                  <a:lnTo>
                    <a:pt x="5045" y="1051"/>
                  </a:lnTo>
                  <a:lnTo>
                    <a:pt x="5022" y="1051"/>
                  </a:lnTo>
                  <a:lnTo>
                    <a:pt x="5022" y="832"/>
                  </a:lnTo>
                  <a:lnTo>
                    <a:pt x="5011" y="808"/>
                  </a:lnTo>
                  <a:lnTo>
                    <a:pt x="5011" y="671"/>
                  </a:lnTo>
                  <a:lnTo>
                    <a:pt x="4998" y="660"/>
                  </a:lnTo>
                  <a:lnTo>
                    <a:pt x="4999" y="636"/>
                  </a:lnTo>
                  <a:lnTo>
                    <a:pt x="4986" y="625"/>
                  </a:lnTo>
                  <a:lnTo>
                    <a:pt x="4987" y="601"/>
                  </a:lnTo>
                  <a:lnTo>
                    <a:pt x="4976" y="578"/>
                  </a:lnTo>
                  <a:lnTo>
                    <a:pt x="4964" y="567"/>
                  </a:lnTo>
                  <a:lnTo>
                    <a:pt x="4952" y="567"/>
                  </a:lnTo>
                  <a:lnTo>
                    <a:pt x="4942" y="578"/>
                  </a:lnTo>
                  <a:lnTo>
                    <a:pt x="4918" y="589"/>
                  </a:lnTo>
                  <a:lnTo>
                    <a:pt x="4883" y="589"/>
                  </a:lnTo>
                  <a:lnTo>
                    <a:pt x="4886" y="902"/>
                  </a:lnTo>
                  <a:lnTo>
                    <a:pt x="4872" y="924"/>
                  </a:lnTo>
                  <a:lnTo>
                    <a:pt x="4870" y="950"/>
                  </a:lnTo>
                  <a:lnTo>
                    <a:pt x="4860" y="936"/>
                  </a:lnTo>
                  <a:lnTo>
                    <a:pt x="4848" y="912"/>
                  </a:lnTo>
                  <a:lnTo>
                    <a:pt x="4848" y="775"/>
                  </a:lnTo>
                  <a:lnTo>
                    <a:pt x="4838" y="751"/>
                  </a:lnTo>
                  <a:lnTo>
                    <a:pt x="4838" y="693"/>
                  </a:lnTo>
                  <a:lnTo>
                    <a:pt x="4826" y="671"/>
                  </a:lnTo>
                  <a:lnTo>
                    <a:pt x="4814" y="647"/>
                  </a:lnTo>
                  <a:lnTo>
                    <a:pt x="4779" y="647"/>
                  </a:lnTo>
                  <a:lnTo>
                    <a:pt x="4768" y="659"/>
                  </a:lnTo>
                  <a:lnTo>
                    <a:pt x="4756" y="671"/>
                  </a:lnTo>
                  <a:lnTo>
                    <a:pt x="4744" y="682"/>
                  </a:lnTo>
                  <a:lnTo>
                    <a:pt x="4734" y="705"/>
                  </a:lnTo>
                  <a:lnTo>
                    <a:pt x="4736" y="798"/>
                  </a:lnTo>
                  <a:lnTo>
                    <a:pt x="4722" y="820"/>
                  </a:lnTo>
                  <a:lnTo>
                    <a:pt x="4711" y="843"/>
                  </a:lnTo>
                  <a:lnTo>
                    <a:pt x="4711" y="924"/>
                  </a:lnTo>
                  <a:lnTo>
                    <a:pt x="4687" y="924"/>
                  </a:lnTo>
                  <a:lnTo>
                    <a:pt x="4687" y="763"/>
                  </a:lnTo>
                  <a:lnTo>
                    <a:pt x="4676" y="740"/>
                  </a:lnTo>
                  <a:lnTo>
                    <a:pt x="4664" y="716"/>
                  </a:lnTo>
                  <a:lnTo>
                    <a:pt x="4664" y="671"/>
                  </a:lnTo>
                  <a:lnTo>
                    <a:pt x="4652" y="659"/>
                  </a:lnTo>
                  <a:lnTo>
                    <a:pt x="4607" y="659"/>
                  </a:lnTo>
                  <a:lnTo>
                    <a:pt x="4607" y="624"/>
                  </a:lnTo>
                  <a:lnTo>
                    <a:pt x="4595" y="601"/>
                  </a:lnTo>
                  <a:lnTo>
                    <a:pt x="4583" y="589"/>
                  </a:lnTo>
                  <a:lnTo>
                    <a:pt x="4548" y="589"/>
                  </a:lnTo>
                  <a:lnTo>
                    <a:pt x="4550" y="614"/>
                  </a:lnTo>
                  <a:lnTo>
                    <a:pt x="4538" y="624"/>
                  </a:lnTo>
                  <a:lnTo>
                    <a:pt x="4538" y="971"/>
                  </a:lnTo>
                  <a:lnTo>
                    <a:pt x="4514" y="971"/>
                  </a:lnTo>
                  <a:lnTo>
                    <a:pt x="4514" y="797"/>
                  </a:lnTo>
                  <a:lnTo>
                    <a:pt x="4502" y="786"/>
                  </a:lnTo>
                  <a:lnTo>
                    <a:pt x="4503" y="763"/>
                  </a:lnTo>
                  <a:lnTo>
                    <a:pt x="4491" y="740"/>
                  </a:lnTo>
                  <a:lnTo>
                    <a:pt x="4491" y="705"/>
                  </a:lnTo>
                  <a:lnTo>
                    <a:pt x="4479" y="682"/>
                  </a:lnTo>
                  <a:lnTo>
                    <a:pt x="4468" y="671"/>
                  </a:lnTo>
                  <a:lnTo>
                    <a:pt x="4444" y="659"/>
                  </a:lnTo>
                  <a:lnTo>
                    <a:pt x="4422" y="659"/>
                  </a:lnTo>
                  <a:lnTo>
                    <a:pt x="4410" y="671"/>
                  </a:lnTo>
                  <a:lnTo>
                    <a:pt x="4399" y="693"/>
                  </a:lnTo>
                  <a:lnTo>
                    <a:pt x="4387" y="716"/>
                  </a:lnTo>
                  <a:lnTo>
                    <a:pt x="4389" y="868"/>
                  </a:lnTo>
                  <a:lnTo>
                    <a:pt x="4375" y="889"/>
                  </a:lnTo>
                  <a:lnTo>
                    <a:pt x="4375" y="947"/>
                  </a:lnTo>
                  <a:lnTo>
                    <a:pt x="4352" y="947"/>
                  </a:lnTo>
                  <a:lnTo>
                    <a:pt x="4352" y="924"/>
                  </a:lnTo>
                  <a:lnTo>
                    <a:pt x="4341" y="901"/>
                  </a:lnTo>
                  <a:lnTo>
                    <a:pt x="4341" y="785"/>
                  </a:lnTo>
                  <a:lnTo>
                    <a:pt x="4330" y="763"/>
                  </a:lnTo>
                  <a:lnTo>
                    <a:pt x="4330" y="716"/>
                  </a:lnTo>
                  <a:lnTo>
                    <a:pt x="4318" y="705"/>
                  </a:lnTo>
                  <a:lnTo>
                    <a:pt x="4271" y="705"/>
                  </a:lnTo>
                  <a:lnTo>
                    <a:pt x="4271" y="636"/>
                  </a:lnTo>
                  <a:lnTo>
                    <a:pt x="4260" y="624"/>
                  </a:lnTo>
                  <a:lnTo>
                    <a:pt x="4226" y="624"/>
                  </a:lnTo>
                  <a:lnTo>
                    <a:pt x="4214" y="636"/>
                  </a:lnTo>
                  <a:lnTo>
                    <a:pt x="4202" y="647"/>
                  </a:lnTo>
                  <a:lnTo>
                    <a:pt x="4200" y="938"/>
                  </a:lnTo>
                  <a:lnTo>
                    <a:pt x="4191" y="924"/>
                  </a:lnTo>
                  <a:lnTo>
                    <a:pt x="4179" y="901"/>
                  </a:lnTo>
                  <a:lnTo>
                    <a:pt x="4179" y="785"/>
                  </a:lnTo>
                  <a:lnTo>
                    <a:pt x="4167" y="775"/>
                  </a:lnTo>
                  <a:lnTo>
                    <a:pt x="4156" y="751"/>
                  </a:lnTo>
                  <a:lnTo>
                    <a:pt x="4156" y="705"/>
                  </a:lnTo>
                  <a:lnTo>
                    <a:pt x="4144" y="682"/>
                  </a:lnTo>
                  <a:lnTo>
                    <a:pt x="4133" y="659"/>
                  </a:lnTo>
                  <a:lnTo>
                    <a:pt x="4110" y="647"/>
                  </a:lnTo>
                  <a:lnTo>
                    <a:pt x="4098" y="647"/>
                  </a:lnTo>
                  <a:lnTo>
                    <a:pt x="4075" y="659"/>
                  </a:lnTo>
                  <a:lnTo>
                    <a:pt x="4077" y="694"/>
                  </a:lnTo>
                  <a:lnTo>
                    <a:pt x="4063" y="716"/>
                  </a:lnTo>
                  <a:lnTo>
                    <a:pt x="4052" y="740"/>
                  </a:lnTo>
                  <a:lnTo>
                    <a:pt x="4052" y="1016"/>
                  </a:lnTo>
                  <a:lnTo>
                    <a:pt x="4030" y="1016"/>
                  </a:lnTo>
                  <a:lnTo>
                    <a:pt x="4030" y="889"/>
                  </a:lnTo>
                  <a:lnTo>
                    <a:pt x="4018" y="867"/>
                  </a:lnTo>
                  <a:lnTo>
                    <a:pt x="4006" y="843"/>
                  </a:lnTo>
                  <a:lnTo>
                    <a:pt x="4006" y="763"/>
                  </a:lnTo>
                  <a:lnTo>
                    <a:pt x="3995" y="751"/>
                  </a:lnTo>
                  <a:lnTo>
                    <a:pt x="3982" y="741"/>
                  </a:lnTo>
                  <a:lnTo>
                    <a:pt x="3983" y="716"/>
                  </a:lnTo>
                  <a:lnTo>
                    <a:pt x="3958" y="718"/>
                  </a:lnTo>
                  <a:lnTo>
                    <a:pt x="3937" y="705"/>
                  </a:lnTo>
                  <a:lnTo>
                    <a:pt x="3926" y="682"/>
                  </a:lnTo>
                  <a:lnTo>
                    <a:pt x="3926" y="589"/>
                  </a:lnTo>
                  <a:lnTo>
                    <a:pt x="3891" y="589"/>
                  </a:lnTo>
                  <a:lnTo>
                    <a:pt x="3879" y="601"/>
                  </a:lnTo>
                  <a:lnTo>
                    <a:pt x="3881" y="868"/>
                  </a:lnTo>
                  <a:lnTo>
                    <a:pt x="3867" y="889"/>
                  </a:lnTo>
                  <a:lnTo>
                    <a:pt x="3856" y="901"/>
                  </a:lnTo>
                  <a:lnTo>
                    <a:pt x="3856" y="878"/>
                  </a:lnTo>
                  <a:lnTo>
                    <a:pt x="3844" y="855"/>
                  </a:lnTo>
                  <a:lnTo>
                    <a:pt x="3833" y="832"/>
                  </a:lnTo>
                  <a:lnTo>
                    <a:pt x="3833" y="716"/>
                  </a:lnTo>
                  <a:lnTo>
                    <a:pt x="3822" y="693"/>
                  </a:lnTo>
                  <a:lnTo>
                    <a:pt x="3810" y="682"/>
                  </a:lnTo>
                  <a:lnTo>
                    <a:pt x="3798" y="671"/>
                  </a:lnTo>
                  <a:lnTo>
                    <a:pt x="3752" y="671"/>
                  </a:lnTo>
                  <a:lnTo>
                    <a:pt x="3741" y="682"/>
                  </a:lnTo>
                  <a:lnTo>
                    <a:pt x="3729" y="693"/>
                  </a:lnTo>
                  <a:lnTo>
                    <a:pt x="3731" y="786"/>
                  </a:lnTo>
                  <a:lnTo>
                    <a:pt x="3718" y="808"/>
                  </a:lnTo>
                  <a:lnTo>
                    <a:pt x="3720" y="833"/>
                  </a:lnTo>
                  <a:lnTo>
                    <a:pt x="3706" y="855"/>
                  </a:lnTo>
                  <a:lnTo>
                    <a:pt x="3704" y="1042"/>
                  </a:lnTo>
                  <a:lnTo>
                    <a:pt x="3694" y="1028"/>
                  </a:lnTo>
                  <a:lnTo>
                    <a:pt x="3683" y="1005"/>
                  </a:lnTo>
                  <a:lnTo>
                    <a:pt x="3683" y="867"/>
                  </a:lnTo>
                  <a:lnTo>
                    <a:pt x="3671" y="855"/>
                  </a:lnTo>
                  <a:lnTo>
                    <a:pt x="3659" y="832"/>
                  </a:lnTo>
                  <a:lnTo>
                    <a:pt x="3659" y="716"/>
                  </a:lnTo>
                  <a:lnTo>
                    <a:pt x="3648" y="705"/>
                  </a:lnTo>
                  <a:lnTo>
                    <a:pt x="3602" y="705"/>
                  </a:lnTo>
                  <a:lnTo>
                    <a:pt x="3590" y="705"/>
                  </a:lnTo>
                  <a:lnTo>
                    <a:pt x="3544" y="705"/>
                  </a:lnTo>
                  <a:lnTo>
                    <a:pt x="3544" y="993"/>
                  </a:lnTo>
                  <a:lnTo>
                    <a:pt x="3521" y="993"/>
                  </a:lnTo>
                  <a:lnTo>
                    <a:pt x="3521" y="832"/>
                  </a:lnTo>
                  <a:lnTo>
                    <a:pt x="3510" y="808"/>
                  </a:lnTo>
                  <a:lnTo>
                    <a:pt x="3498" y="785"/>
                  </a:lnTo>
                  <a:lnTo>
                    <a:pt x="3498" y="728"/>
                  </a:lnTo>
                  <a:lnTo>
                    <a:pt x="3486" y="705"/>
                  </a:lnTo>
                  <a:lnTo>
                    <a:pt x="3474" y="694"/>
                  </a:lnTo>
                  <a:lnTo>
                    <a:pt x="3475" y="671"/>
                  </a:lnTo>
                  <a:lnTo>
                    <a:pt x="3463" y="659"/>
                  </a:lnTo>
                  <a:lnTo>
                    <a:pt x="3441" y="659"/>
                  </a:lnTo>
                  <a:lnTo>
                    <a:pt x="3429" y="682"/>
                  </a:lnTo>
                  <a:lnTo>
                    <a:pt x="3418" y="693"/>
                  </a:lnTo>
                  <a:lnTo>
                    <a:pt x="3406" y="705"/>
                  </a:lnTo>
                  <a:lnTo>
                    <a:pt x="3394" y="728"/>
                  </a:lnTo>
                  <a:lnTo>
                    <a:pt x="3396" y="810"/>
                  </a:lnTo>
                  <a:lnTo>
                    <a:pt x="3383" y="832"/>
                  </a:lnTo>
                  <a:lnTo>
                    <a:pt x="3371" y="855"/>
                  </a:lnTo>
                  <a:lnTo>
                    <a:pt x="3371" y="993"/>
                  </a:lnTo>
                  <a:lnTo>
                    <a:pt x="3348" y="993"/>
                  </a:lnTo>
                  <a:lnTo>
                    <a:pt x="3348" y="843"/>
                  </a:lnTo>
                  <a:lnTo>
                    <a:pt x="3337" y="820"/>
                  </a:lnTo>
                  <a:lnTo>
                    <a:pt x="3337" y="797"/>
                  </a:lnTo>
                  <a:lnTo>
                    <a:pt x="3325" y="775"/>
                  </a:lnTo>
                  <a:lnTo>
                    <a:pt x="3325" y="705"/>
                  </a:lnTo>
                  <a:lnTo>
                    <a:pt x="3314" y="693"/>
                  </a:lnTo>
                  <a:lnTo>
                    <a:pt x="3278" y="696"/>
                  </a:lnTo>
                  <a:lnTo>
                    <a:pt x="3255" y="682"/>
                  </a:lnTo>
                  <a:lnTo>
                    <a:pt x="3245" y="671"/>
                  </a:lnTo>
                  <a:lnTo>
                    <a:pt x="3233" y="659"/>
                  </a:lnTo>
                  <a:lnTo>
                    <a:pt x="3221" y="659"/>
                  </a:lnTo>
                  <a:lnTo>
                    <a:pt x="3210" y="671"/>
                  </a:lnTo>
                  <a:lnTo>
                    <a:pt x="3212" y="925"/>
                  </a:lnTo>
                  <a:lnTo>
                    <a:pt x="3198" y="947"/>
                  </a:lnTo>
                  <a:lnTo>
                    <a:pt x="3198" y="1016"/>
                  </a:lnTo>
                  <a:lnTo>
                    <a:pt x="3186" y="1016"/>
                  </a:lnTo>
                  <a:lnTo>
                    <a:pt x="3186" y="982"/>
                  </a:lnTo>
                  <a:lnTo>
                    <a:pt x="3175" y="959"/>
                  </a:lnTo>
                  <a:lnTo>
                    <a:pt x="3175" y="785"/>
                  </a:lnTo>
                  <a:lnTo>
                    <a:pt x="3163" y="776"/>
                  </a:lnTo>
                  <a:lnTo>
                    <a:pt x="3163" y="751"/>
                  </a:lnTo>
                  <a:lnTo>
                    <a:pt x="3151" y="728"/>
                  </a:lnTo>
                  <a:lnTo>
                    <a:pt x="3151" y="693"/>
                  </a:lnTo>
                  <a:lnTo>
                    <a:pt x="3141" y="671"/>
                  </a:lnTo>
                  <a:lnTo>
                    <a:pt x="3117" y="659"/>
                  </a:lnTo>
                  <a:lnTo>
                    <a:pt x="3106" y="659"/>
                  </a:lnTo>
                  <a:lnTo>
                    <a:pt x="3094" y="671"/>
                  </a:lnTo>
                  <a:lnTo>
                    <a:pt x="3082" y="682"/>
                  </a:lnTo>
                  <a:lnTo>
                    <a:pt x="3084" y="707"/>
                  </a:lnTo>
                  <a:lnTo>
                    <a:pt x="3071" y="716"/>
                  </a:lnTo>
                  <a:lnTo>
                    <a:pt x="3073" y="742"/>
                  </a:lnTo>
                  <a:lnTo>
                    <a:pt x="3059" y="751"/>
                  </a:lnTo>
                  <a:lnTo>
                    <a:pt x="3061" y="777"/>
                  </a:lnTo>
                  <a:lnTo>
                    <a:pt x="3047" y="785"/>
                  </a:lnTo>
                  <a:lnTo>
                    <a:pt x="3051" y="833"/>
                  </a:lnTo>
                  <a:lnTo>
                    <a:pt x="3037" y="855"/>
                  </a:lnTo>
                  <a:lnTo>
                    <a:pt x="3037" y="971"/>
                  </a:lnTo>
                  <a:lnTo>
                    <a:pt x="3013" y="971"/>
                  </a:lnTo>
                  <a:lnTo>
                    <a:pt x="3013" y="832"/>
                  </a:lnTo>
                  <a:lnTo>
                    <a:pt x="3002" y="808"/>
                  </a:lnTo>
                  <a:lnTo>
                    <a:pt x="2990" y="785"/>
                  </a:lnTo>
                  <a:lnTo>
                    <a:pt x="2990" y="751"/>
                  </a:lnTo>
                  <a:lnTo>
                    <a:pt x="2978" y="728"/>
                  </a:lnTo>
                  <a:lnTo>
                    <a:pt x="2955" y="716"/>
                  </a:lnTo>
                  <a:lnTo>
                    <a:pt x="2944" y="705"/>
                  </a:lnTo>
                  <a:lnTo>
                    <a:pt x="2921" y="705"/>
                  </a:lnTo>
                  <a:lnTo>
                    <a:pt x="2921" y="647"/>
                  </a:lnTo>
                  <a:lnTo>
                    <a:pt x="2909" y="624"/>
                  </a:lnTo>
                  <a:lnTo>
                    <a:pt x="2909" y="589"/>
                  </a:lnTo>
                  <a:lnTo>
                    <a:pt x="2874" y="589"/>
                  </a:lnTo>
                  <a:lnTo>
                    <a:pt x="2863" y="601"/>
                  </a:lnTo>
                  <a:lnTo>
                    <a:pt x="2863" y="993"/>
                  </a:lnTo>
                  <a:lnTo>
                    <a:pt x="2841" y="993"/>
                  </a:lnTo>
                  <a:lnTo>
                    <a:pt x="2841" y="820"/>
                  </a:lnTo>
                  <a:lnTo>
                    <a:pt x="2829" y="797"/>
                  </a:lnTo>
                  <a:lnTo>
                    <a:pt x="2817" y="775"/>
                  </a:lnTo>
                  <a:lnTo>
                    <a:pt x="2817" y="682"/>
                  </a:lnTo>
                  <a:lnTo>
                    <a:pt x="2806" y="671"/>
                  </a:lnTo>
                  <a:lnTo>
                    <a:pt x="2782" y="659"/>
                  </a:lnTo>
                  <a:lnTo>
                    <a:pt x="2759" y="659"/>
                  </a:lnTo>
                  <a:lnTo>
                    <a:pt x="2762" y="694"/>
                  </a:lnTo>
                  <a:lnTo>
                    <a:pt x="2747" y="716"/>
                  </a:lnTo>
                  <a:lnTo>
                    <a:pt x="2737" y="740"/>
                  </a:lnTo>
                  <a:lnTo>
                    <a:pt x="2725" y="751"/>
                  </a:lnTo>
                  <a:lnTo>
                    <a:pt x="2713" y="763"/>
                  </a:lnTo>
                  <a:lnTo>
                    <a:pt x="2715" y="845"/>
                  </a:lnTo>
                  <a:lnTo>
                    <a:pt x="2702" y="867"/>
                  </a:lnTo>
                  <a:lnTo>
                    <a:pt x="2704" y="890"/>
                  </a:lnTo>
                  <a:lnTo>
                    <a:pt x="2690" y="912"/>
                  </a:lnTo>
                  <a:lnTo>
                    <a:pt x="2678" y="912"/>
                  </a:lnTo>
                  <a:lnTo>
                    <a:pt x="2667" y="889"/>
                  </a:lnTo>
                  <a:lnTo>
                    <a:pt x="2667" y="740"/>
                  </a:lnTo>
                  <a:lnTo>
                    <a:pt x="2655" y="716"/>
                  </a:lnTo>
                  <a:lnTo>
                    <a:pt x="2655" y="693"/>
                  </a:lnTo>
                  <a:lnTo>
                    <a:pt x="2644" y="671"/>
                  </a:lnTo>
                  <a:lnTo>
                    <a:pt x="2633" y="659"/>
                  </a:lnTo>
                  <a:lnTo>
                    <a:pt x="2609" y="659"/>
                  </a:lnTo>
                  <a:lnTo>
                    <a:pt x="2598" y="682"/>
                  </a:lnTo>
                  <a:lnTo>
                    <a:pt x="2586" y="693"/>
                  </a:lnTo>
                  <a:lnTo>
                    <a:pt x="2574" y="705"/>
                  </a:lnTo>
                  <a:lnTo>
                    <a:pt x="2574" y="671"/>
                  </a:lnTo>
                  <a:lnTo>
                    <a:pt x="2551" y="659"/>
                  </a:lnTo>
                  <a:lnTo>
                    <a:pt x="2540" y="659"/>
                  </a:lnTo>
                  <a:lnTo>
                    <a:pt x="2529" y="671"/>
                  </a:lnTo>
                  <a:lnTo>
                    <a:pt x="2527" y="857"/>
                  </a:lnTo>
                  <a:lnTo>
                    <a:pt x="2517" y="843"/>
                  </a:lnTo>
                  <a:lnTo>
                    <a:pt x="2505" y="820"/>
                  </a:lnTo>
                  <a:lnTo>
                    <a:pt x="2505" y="808"/>
                  </a:lnTo>
                  <a:lnTo>
                    <a:pt x="2505" y="751"/>
                  </a:lnTo>
                  <a:lnTo>
                    <a:pt x="2493" y="741"/>
                  </a:lnTo>
                  <a:lnTo>
                    <a:pt x="2494" y="716"/>
                  </a:lnTo>
                  <a:lnTo>
                    <a:pt x="2470" y="705"/>
                  </a:lnTo>
                  <a:lnTo>
                    <a:pt x="2447" y="693"/>
                  </a:lnTo>
                  <a:lnTo>
                    <a:pt x="2436" y="682"/>
                  </a:lnTo>
                  <a:lnTo>
                    <a:pt x="2401" y="682"/>
                  </a:lnTo>
                  <a:lnTo>
                    <a:pt x="2390" y="705"/>
                  </a:lnTo>
                  <a:lnTo>
                    <a:pt x="2378" y="716"/>
                  </a:lnTo>
                  <a:lnTo>
                    <a:pt x="2378" y="1051"/>
                  </a:lnTo>
                  <a:lnTo>
                    <a:pt x="2355" y="1051"/>
                  </a:lnTo>
                  <a:lnTo>
                    <a:pt x="2355" y="971"/>
                  </a:lnTo>
                  <a:lnTo>
                    <a:pt x="2355" y="959"/>
                  </a:lnTo>
                  <a:lnTo>
                    <a:pt x="2355" y="936"/>
                  </a:lnTo>
                  <a:lnTo>
                    <a:pt x="2355" y="924"/>
                  </a:lnTo>
                  <a:lnTo>
                    <a:pt x="2355" y="901"/>
                  </a:lnTo>
                  <a:lnTo>
                    <a:pt x="2343" y="890"/>
                  </a:lnTo>
                  <a:lnTo>
                    <a:pt x="2344" y="867"/>
                  </a:lnTo>
                  <a:lnTo>
                    <a:pt x="2332" y="843"/>
                  </a:lnTo>
                  <a:lnTo>
                    <a:pt x="2332" y="728"/>
                  </a:lnTo>
                  <a:lnTo>
                    <a:pt x="2321" y="716"/>
                  </a:lnTo>
                  <a:lnTo>
                    <a:pt x="2309" y="705"/>
                  </a:lnTo>
                  <a:lnTo>
                    <a:pt x="2262" y="705"/>
                  </a:lnTo>
                  <a:lnTo>
                    <a:pt x="2262" y="751"/>
                  </a:lnTo>
                  <a:lnTo>
                    <a:pt x="2251" y="751"/>
                  </a:lnTo>
                  <a:lnTo>
                    <a:pt x="2251" y="671"/>
                  </a:lnTo>
                  <a:lnTo>
                    <a:pt x="2240" y="659"/>
                  </a:lnTo>
                  <a:lnTo>
                    <a:pt x="2217" y="659"/>
                  </a:lnTo>
                  <a:lnTo>
                    <a:pt x="2205" y="671"/>
                  </a:lnTo>
                  <a:lnTo>
                    <a:pt x="2200" y="983"/>
                  </a:lnTo>
                  <a:lnTo>
                    <a:pt x="2194" y="959"/>
                  </a:lnTo>
                  <a:lnTo>
                    <a:pt x="2182" y="936"/>
                  </a:lnTo>
                  <a:lnTo>
                    <a:pt x="2182" y="843"/>
                  </a:lnTo>
                  <a:lnTo>
                    <a:pt x="2170" y="820"/>
                  </a:lnTo>
                  <a:lnTo>
                    <a:pt x="2158" y="797"/>
                  </a:lnTo>
                  <a:lnTo>
                    <a:pt x="2158" y="716"/>
                  </a:lnTo>
                  <a:lnTo>
                    <a:pt x="2147" y="705"/>
                  </a:lnTo>
                  <a:lnTo>
                    <a:pt x="2135" y="694"/>
                  </a:lnTo>
                  <a:lnTo>
                    <a:pt x="2136" y="671"/>
                  </a:lnTo>
                  <a:lnTo>
                    <a:pt x="2125" y="659"/>
                  </a:lnTo>
                  <a:lnTo>
                    <a:pt x="2101" y="659"/>
                  </a:lnTo>
                  <a:lnTo>
                    <a:pt x="2090" y="671"/>
                  </a:lnTo>
                  <a:lnTo>
                    <a:pt x="2078" y="693"/>
                  </a:lnTo>
                  <a:lnTo>
                    <a:pt x="2080" y="718"/>
                  </a:lnTo>
                  <a:lnTo>
                    <a:pt x="2066" y="728"/>
                  </a:lnTo>
                  <a:lnTo>
                    <a:pt x="2055" y="740"/>
                  </a:lnTo>
                  <a:lnTo>
                    <a:pt x="2058" y="856"/>
                  </a:lnTo>
                  <a:lnTo>
                    <a:pt x="2044" y="878"/>
                  </a:lnTo>
                  <a:lnTo>
                    <a:pt x="2032" y="901"/>
                  </a:lnTo>
                  <a:lnTo>
                    <a:pt x="2032" y="1016"/>
                  </a:lnTo>
                  <a:lnTo>
                    <a:pt x="2009" y="1016"/>
                  </a:lnTo>
                  <a:lnTo>
                    <a:pt x="2009" y="832"/>
                  </a:lnTo>
                  <a:lnTo>
                    <a:pt x="1997" y="820"/>
                  </a:lnTo>
                  <a:lnTo>
                    <a:pt x="1986" y="797"/>
                  </a:lnTo>
                  <a:lnTo>
                    <a:pt x="1986" y="728"/>
                  </a:lnTo>
                  <a:lnTo>
                    <a:pt x="1974" y="716"/>
                  </a:lnTo>
                  <a:lnTo>
                    <a:pt x="1951" y="716"/>
                  </a:lnTo>
                  <a:lnTo>
                    <a:pt x="1940" y="728"/>
                  </a:lnTo>
                  <a:lnTo>
                    <a:pt x="1940" y="751"/>
                  </a:lnTo>
                  <a:lnTo>
                    <a:pt x="1917" y="751"/>
                  </a:lnTo>
                  <a:lnTo>
                    <a:pt x="1917" y="659"/>
                  </a:lnTo>
                  <a:lnTo>
                    <a:pt x="1905" y="647"/>
                  </a:lnTo>
                  <a:lnTo>
                    <a:pt x="1870" y="647"/>
                  </a:lnTo>
                  <a:lnTo>
                    <a:pt x="1870" y="936"/>
                  </a:lnTo>
                  <a:lnTo>
                    <a:pt x="1836" y="936"/>
                  </a:lnTo>
                  <a:lnTo>
                    <a:pt x="1836" y="785"/>
                  </a:lnTo>
                  <a:lnTo>
                    <a:pt x="1824" y="763"/>
                  </a:lnTo>
                  <a:lnTo>
                    <a:pt x="1824" y="740"/>
                  </a:lnTo>
                  <a:lnTo>
                    <a:pt x="1813" y="716"/>
                  </a:lnTo>
                  <a:lnTo>
                    <a:pt x="1801" y="705"/>
                  </a:lnTo>
                  <a:lnTo>
                    <a:pt x="1789" y="693"/>
                  </a:lnTo>
                  <a:lnTo>
                    <a:pt x="1744" y="693"/>
                  </a:lnTo>
                  <a:lnTo>
                    <a:pt x="1732" y="705"/>
                  </a:lnTo>
                  <a:lnTo>
                    <a:pt x="1720" y="716"/>
                  </a:lnTo>
                  <a:lnTo>
                    <a:pt x="1723" y="742"/>
                  </a:lnTo>
                  <a:lnTo>
                    <a:pt x="1709" y="751"/>
                  </a:lnTo>
                  <a:lnTo>
                    <a:pt x="1711" y="925"/>
                  </a:lnTo>
                  <a:lnTo>
                    <a:pt x="1697" y="947"/>
                  </a:lnTo>
                  <a:lnTo>
                    <a:pt x="1695" y="972"/>
                  </a:lnTo>
                  <a:lnTo>
                    <a:pt x="1685" y="959"/>
                  </a:lnTo>
                  <a:lnTo>
                    <a:pt x="1673" y="948"/>
                  </a:lnTo>
                  <a:lnTo>
                    <a:pt x="1674" y="924"/>
                  </a:lnTo>
                  <a:lnTo>
                    <a:pt x="1662" y="901"/>
                  </a:lnTo>
                  <a:lnTo>
                    <a:pt x="1662" y="682"/>
                  </a:lnTo>
                  <a:lnTo>
                    <a:pt x="1650" y="659"/>
                  </a:lnTo>
                  <a:lnTo>
                    <a:pt x="1650" y="612"/>
                  </a:lnTo>
                  <a:lnTo>
                    <a:pt x="1593" y="612"/>
                  </a:lnTo>
                  <a:lnTo>
                    <a:pt x="1593" y="578"/>
                  </a:lnTo>
                  <a:lnTo>
                    <a:pt x="1581" y="567"/>
                  </a:lnTo>
                  <a:lnTo>
                    <a:pt x="1558" y="567"/>
                  </a:lnTo>
                  <a:lnTo>
                    <a:pt x="1548" y="578"/>
                  </a:lnTo>
                  <a:lnTo>
                    <a:pt x="1550" y="602"/>
                  </a:lnTo>
                  <a:lnTo>
                    <a:pt x="1536" y="624"/>
                  </a:lnTo>
                  <a:lnTo>
                    <a:pt x="1538" y="649"/>
                  </a:lnTo>
                  <a:lnTo>
                    <a:pt x="1524" y="659"/>
                  </a:lnTo>
                  <a:lnTo>
                    <a:pt x="1522" y="891"/>
                  </a:lnTo>
                  <a:lnTo>
                    <a:pt x="1513" y="878"/>
                  </a:lnTo>
                  <a:lnTo>
                    <a:pt x="1501" y="855"/>
                  </a:lnTo>
                  <a:lnTo>
                    <a:pt x="1501" y="797"/>
                  </a:lnTo>
                  <a:lnTo>
                    <a:pt x="1489" y="775"/>
                  </a:lnTo>
                  <a:lnTo>
                    <a:pt x="1489" y="728"/>
                  </a:lnTo>
                  <a:lnTo>
                    <a:pt x="1478" y="705"/>
                  </a:lnTo>
                  <a:lnTo>
                    <a:pt x="1478" y="682"/>
                  </a:lnTo>
                  <a:lnTo>
                    <a:pt x="1466" y="671"/>
                  </a:lnTo>
                  <a:lnTo>
                    <a:pt x="1432" y="671"/>
                  </a:lnTo>
                  <a:lnTo>
                    <a:pt x="1420" y="682"/>
                  </a:lnTo>
                  <a:lnTo>
                    <a:pt x="1409" y="693"/>
                  </a:lnTo>
                  <a:lnTo>
                    <a:pt x="1397" y="705"/>
                  </a:lnTo>
                  <a:lnTo>
                    <a:pt x="1399" y="786"/>
                  </a:lnTo>
                  <a:lnTo>
                    <a:pt x="1385" y="808"/>
                  </a:lnTo>
                  <a:lnTo>
                    <a:pt x="1387" y="845"/>
                  </a:lnTo>
                  <a:lnTo>
                    <a:pt x="1374" y="867"/>
                  </a:lnTo>
                  <a:lnTo>
                    <a:pt x="1374" y="924"/>
                  </a:lnTo>
                  <a:lnTo>
                    <a:pt x="1374" y="936"/>
                  </a:lnTo>
                  <a:lnTo>
                    <a:pt x="1374" y="1063"/>
                  </a:lnTo>
                  <a:lnTo>
                    <a:pt x="1350" y="1063"/>
                  </a:lnTo>
                  <a:lnTo>
                    <a:pt x="1350" y="843"/>
                  </a:lnTo>
                  <a:lnTo>
                    <a:pt x="1340" y="820"/>
                  </a:lnTo>
                  <a:lnTo>
                    <a:pt x="1328" y="797"/>
                  </a:lnTo>
                  <a:lnTo>
                    <a:pt x="1328" y="705"/>
                  </a:lnTo>
                  <a:lnTo>
                    <a:pt x="1270" y="705"/>
                  </a:lnTo>
                  <a:lnTo>
                    <a:pt x="1258" y="716"/>
                  </a:lnTo>
                  <a:lnTo>
                    <a:pt x="1258" y="647"/>
                  </a:lnTo>
                  <a:lnTo>
                    <a:pt x="1247" y="624"/>
                  </a:lnTo>
                  <a:lnTo>
                    <a:pt x="1224" y="624"/>
                  </a:lnTo>
                  <a:lnTo>
                    <a:pt x="1212" y="636"/>
                  </a:lnTo>
                  <a:lnTo>
                    <a:pt x="1212" y="1016"/>
                  </a:lnTo>
                  <a:lnTo>
                    <a:pt x="1189" y="1016"/>
                  </a:lnTo>
                  <a:lnTo>
                    <a:pt x="1189" y="901"/>
                  </a:lnTo>
                  <a:lnTo>
                    <a:pt x="1177" y="878"/>
                  </a:lnTo>
                  <a:lnTo>
                    <a:pt x="1166" y="855"/>
                  </a:lnTo>
                  <a:lnTo>
                    <a:pt x="1166" y="832"/>
                  </a:lnTo>
                  <a:lnTo>
                    <a:pt x="1154" y="808"/>
                  </a:lnTo>
                  <a:lnTo>
                    <a:pt x="1108" y="808"/>
                  </a:lnTo>
                  <a:lnTo>
                    <a:pt x="1097" y="820"/>
                  </a:lnTo>
                  <a:lnTo>
                    <a:pt x="1085" y="843"/>
                  </a:lnTo>
                  <a:lnTo>
                    <a:pt x="1087" y="902"/>
                  </a:lnTo>
                  <a:lnTo>
                    <a:pt x="1073" y="924"/>
                  </a:lnTo>
                  <a:lnTo>
                    <a:pt x="1050" y="936"/>
                  </a:lnTo>
                  <a:lnTo>
                    <a:pt x="1050" y="843"/>
                  </a:lnTo>
                  <a:lnTo>
                    <a:pt x="1039" y="820"/>
                  </a:lnTo>
                  <a:lnTo>
                    <a:pt x="1039" y="797"/>
                  </a:lnTo>
                  <a:lnTo>
                    <a:pt x="1025" y="784"/>
                  </a:lnTo>
                  <a:lnTo>
                    <a:pt x="1039" y="775"/>
                  </a:lnTo>
                  <a:lnTo>
                    <a:pt x="1039" y="740"/>
                  </a:lnTo>
                  <a:lnTo>
                    <a:pt x="1025" y="729"/>
                  </a:lnTo>
                  <a:lnTo>
                    <a:pt x="1039" y="693"/>
                  </a:lnTo>
                  <a:lnTo>
                    <a:pt x="1039" y="647"/>
                  </a:lnTo>
                  <a:lnTo>
                    <a:pt x="1027" y="637"/>
                  </a:lnTo>
                  <a:lnTo>
                    <a:pt x="1028" y="612"/>
                  </a:lnTo>
                  <a:lnTo>
                    <a:pt x="1016" y="589"/>
                  </a:lnTo>
                  <a:lnTo>
                    <a:pt x="1016" y="567"/>
                  </a:lnTo>
                  <a:lnTo>
                    <a:pt x="1004" y="543"/>
                  </a:lnTo>
                  <a:lnTo>
                    <a:pt x="993" y="520"/>
                  </a:lnTo>
                  <a:lnTo>
                    <a:pt x="993" y="485"/>
                  </a:lnTo>
                  <a:lnTo>
                    <a:pt x="981" y="474"/>
                  </a:lnTo>
                  <a:lnTo>
                    <a:pt x="947" y="474"/>
                  </a:lnTo>
                  <a:lnTo>
                    <a:pt x="936" y="485"/>
                  </a:lnTo>
                  <a:lnTo>
                    <a:pt x="924" y="508"/>
                  </a:lnTo>
                  <a:lnTo>
                    <a:pt x="926" y="776"/>
                  </a:lnTo>
                  <a:lnTo>
                    <a:pt x="912" y="797"/>
                  </a:lnTo>
                  <a:lnTo>
                    <a:pt x="889" y="808"/>
                  </a:lnTo>
                  <a:lnTo>
                    <a:pt x="877" y="820"/>
                  </a:lnTo>
                  <a:lnTo>
                    <a:pt x="843" y="832"/>
                  </a:lnTo>
                  <a:lnTo>
                    <a:pt x="843" y="728"/>
                  </a:lnTo>
                  <a:lnTo>
                    <a:pt x="832" y="705"/>
                  </a:lnTo>
                  <a:lnTo>
                    <a:pt x="820" y="682"/>
                  </a:lnTo>
                  <a:lnTo>
                    <a:pt x="808" y="671"/>
                  </a:lnTo>
                  <a:lnTo>
                    <a:pt x="797" y="659"/>
                  </a:lnTo>
                  <a:lnTo>
                    <a:pt x="750" y="659"/>
                  </a:lnTo>
                  <a:lnTo>
                    <a:pt x="739" y="671"/>
                  </a:lnTo>
                  <a:lnTo>
                    <a:pt x="741" y="764"/>
                  </a:lnTo>
                  <a:lnTo>
                    <a:pt x="728" y="785"/>
                  </a:lnTo>
                  <a:lnTo>
                    <a:pt x="716" y="808"/>
                  </a:lnTo>
                  <a:lnTo>
                    <a:pt x="716" y="1016"/>
                  </a:lnTo>
                  <a:lnTo>
                    <a:pt x="693" y="1016"/>
                  </a:lnTo>
                  <a:lnTo>
                    <a:pt x="693" y="728"/>
                  </a:lnTo>
                  <a:lnTo>
                    <a:pt x="681" y="705"/>
                  </a:lnTo>
                  <a:lnTo>
                    <a:pt x="669" y="682"/>
                  </a:lnTo>
                  <a:lnTo>
                    <a:pt x="669" y="647"/>
                  </a:lnTo>
                  <a:lnTo>
                    <a:pt x="635" y="647"/>
                  </a:lnTo>
                  <a:lnTo>
                    <a:pt x="624" y="659"/>
                  </a:lnTo>
                  <a:lnTo>
                    <a:pt x="626" y="684"/>
                  </a:lnTo>
                  <a:lnTo>
                    <a:pt x="612" y="693"/>
                  </a:lnTo>
                  <a:lnTo>
                    <a:pt x="600" y="693"/>
                  </a:lnTo>
                  <a:lnTo>
                    <a:pt x="589" y="682"/>
                  </a:lnTo>
                  <a:lnTo>
                    <a:pt x="554" y="682"/>
                  </a:lnTo>
                  <a:lnTo>
                    <a:pt x="557" y="913"/>
                  </a:lnTo>
                  <a:lnTo>
                    <a:pt x="543" y="936"/>
                  </a:lnTo>
                  <a:lnTo>
                    <a:pt x="531" y="936"/>
                  </a:lnTo>
                  <a:lnTo>
                    <a:pt x="520" y="912"/>
                  </a:lnTo>
                  <a:lnTo>
                    <a:pt x="520" y="797"/>
                  </a:lnTo>
                  <a:lnTo>
                    <a:pt x="508" y="775"/>
                  </a:lnTo>
                  <a:lnTo>
                    <a:pt x="508" y="740"/>
                  </a:lnTo>
                  <a:lnTo>
                    <a:pt x="495" y="729"/>
                  </a:lnTo>
                  <a:lnTo>
                    <a:pt x="496" y="705"/>
                  </a:lnTo>
                  <a:lnTo>
                    <a:pt x="485" y="693"/>
                  </a:lnTo>
                  <a:lnTo>
                    <a:pt x="450" y="693"/>
                  </a:lnTo>
                  <a:lnTo>
                    <a:pt x="427" y="705"/>
                  </a:lnTo>
                  <a:lnTo>
                    <a:pt x="416" y="716"/>
                  </a:lnTo>
                  <a:lnTo>
                    <a:pt x="404" y="740"/>
                  </a:lnTo>
                  <a:lnTo>
                    <a:pt x="392" y="751"/>
                  </a:lnTo>
                  <a:lnTo>
                    <a:pt x="395" y="902"/>
                  </a:lnTo>
                  <a:lnTo>
                    <a:pt x="381" y="924"/>
                  </a:lnTo>
                  <a:lnTo>
                    <a:pt x="369" y="947"/>
                  </a:lnTo>
                  <a:lnTo>
                    <a:pt x="369" y="867"/>
                  </a:lnTo>
                  <a:lnTo>
                    <a:pt x="357" y="843"/>
                  </a:lnTo>
                  <a:lnTo>
                    <a:pt x="347" y="820"/>
                  </a:lnTo>
                  <a:lnTo>
                    <a:pt x="347" y="751"/>
                  </a:lnTo>
                  <a:lnTo>
                    <a:pt x="335" y="728"/>
                  </a:lnTo>
                  <a:lnTo>
                    <a:pt x="335" y="693"/>
                  </a:lnTo>
                  <a:lnTo>
                    <a:pt x="324" y="682"/>
                  </a:lnTo>
                  <a:lnTo>
                    <a:pt x="289" y="682"/>
                  </a:lnTo>
                  <a:lnTo>
                    <a:pt x="276" y="696"/>
                  </a:lnTo>
                  <a:lnTo>
                    <a:pt x="265" y="682"/>
                  </a:lnTo>
                  <a:lnTo>
                    <a:pt x="254" y="671"/>
                  </a:lnTo>
                  <a:lnTo>
                    <a:pt x="231" y="671"/>
                  </a:lnTo>
                  <a:lnTo>
                    <a:pt x="220" y="682"/>
                  </a:lnTo>
                  <a:lnTo>
                    <a:pt x="208" y="693"/>
                  </a:lnTo>
                  <a:lnTo>
                    <a:pt x="208" y="1016"/>
                  </a:lnTo>
                  <a:lnTo>
                    <a:pt x="196" y="1016"/>
                  </a:lnTo>
                  <a:lnTo>
                    <a:pt x="196" y="867"/>
                  </a:lnTo>
                  <a:lnTo>
                    <a:pt x="185" y="843"/>
                  </a:lnTo>
                  <a:lnTo>
                    <a:pt x="185" y="751"/>
                  </a:lnTo>
                  <a:lnTo>
                    <a:pt x="173" y="728"/>
                  </a:lnTo>
                  <a:lnTo>
                    <a:pt x="161" y="716"/>
                  </a:lnTo>
                  <a:lnTo>
                    <a:pt x="150" y="705"/>
                  </a:lnTo>
                  <a:lnTo>
                    <a:pt x="127" y="693"/>
                  </a:lnTo>
                  <a:lnTo>
                    <a:pt x="92" y="693"/>
                  </a:lnTo>
                  <a:lnTo>
                    <a:pt x="81" y="705"/>
                  </a:lnTo>
                  <a:lnTo>
                    <a:pt x="83" y="741"/>
                  </a:lnTo>
                  <a:lnTo>
                    <a:pt x="69" y="763"/>
                  </a:lnTo>
                  <a:lnTo>
                    <a:pt x="71" y="788"/>
                  </a:lnTo>
                  <a:lnTo>
                    <a:pt x="57" y="797"/>
                  </a:lnTo>
                  <a:lnTo>
                    <a:pt x="57" y="1051"/>
                  </a:lnTo>
                  <a:lnTo>
                    <a:pt x="23" y="1051"/>
                  </a:lnTo>
                  <a:lnTo>
                    <a:pt x="12" y="1063"/>
                  </a:lnTo>
                  <a:lnTo>
                    <a:pt x="0" y="1075"/>
                  </a:lnTo>
                  <a:lnTo>
                    <a:pt x="0" y="1467"/>
                  </a:lnTo>
                  <a:lnTo>
                    <a:pt x="13" y="1478"/>
                  </a:lnTo>
                  <a:lnTo>
                    <a:pt x="12" y="1501"/>
                  </a:lnTo>
                  <a:lnTo>
                    <a:pt x="23" y="1524"/>
                  </a:lnTo>
                  <a:lnTo>
                    <a:pt x="23" y="1548"/>
                  </a:lnTo>
                  <a:lnTo>
                    <a:pt x="35" y="1559"/>
                  </a:lnTo>
                  <a:lnTo>
                    <a:pt x="57" y="1559"/>
                  </a:lnTo>
                  <a:lnTo>
                    <a:pt x="69" y="1548"/>
                  </a:lnTo>
                  <a:lnTo>
                    <a:pt x="67" y="1478"/>
                  </a:lnTo>
                  <a:lnTo>
                    <a:pt x="81" y="1456"/>
                  </a:lnTo>
                  <a:lnTo>
                    <a:pt x="78" y="1396"/>
                  </a:lnTo>
                  <a:lnTo>
                    <a:pt x="92" y="1375"/>
                  </a:lnTo>
                  <a:lnTo>
                    <a:pt x="92" y="1328"/>
                  </a:lnTo>
                  <a:lnTo>
                    <a:pt x="77" y="1317"/>
                  </a:lnTo>
                  <a:lnTo>
                    <a:pt x="92" y="1293"/>
                  </a:lnTo>
                  <a:lnTo>
                    <a:pt x="92" y="1248"/>
                  </a:lnTo>
                  <a:lnTo>
                    <a:pt x="77" y="1235"/>
                  </a:lnTo>
                  <a:lnTo>
                    <a:pt x="92" y="1224"/>
                  </a:lnTo>
                  <a:lnTo>
                    <a:pt x="92" y="1179"/>
                  </a:lnTo>
                  <a:lnTo>
                    <a:pt x="78" y="1153"/>
                  </a:lnTo>
                  <a:lnTo>
                    <a:pt x="92" y="1144"/>
                  </a:lnTo>
                  <a:lnTo>
                    <a:pt x="104" y="1120"/>
                  </a:lnTo>
                  <a:lnTo>
                    <a:pt x="115" y="1107"/>
                  </a:lnTo>
                  <a:lnTo>
                    <a:pt x="161" y="1120"/>
                  </a:lnTo>
                  <a:lnTo>
                    <a:pt x="173" y="1144"/>
                  </a:lnTo>
                  <a:lnTo>
                    <a:pt x="173" y="1559"/>
                  </a:lnTo>
                  <a:lnTo>
                    <a:pt x="185" y="1582"/>
                  </a:lnTo>
                  <a:lnTo>
                    <a:pt x="185" y="2368"/>
                  </a:lnTo>
                  <a:lnTo>
                    <a:pt x="197" y="2378"/>
                  </a:lnTo>
                  <a:lnTo>
                    <a:pt x="196" y="2402"/>
                  </a:lnTo>
                  <a:lnTo>
                    <a:pt x="231" y="2402"/>
                  </a:lnTo>
                  <a:lnTo>
                    <a:pt x="243" y="2378"/>
                  </a:lnTo>
                  <a:lnTo>
                    <a:pt x="240" y="1582"/>
                  </a:lnTo>
                  <a:lnTo>
                    <a:pt x="254" y="1559"/>
                  </a:lnTo>
                  <a:lnTo>
                    <a:pt x="251" y="1478"/>
                  </a:lnTo>
                  <a:lnTo>
                    <a:pt x="265" y="1456"/>
                  </a:lnTo>
                  <a:lnTo>
                    <a:pt x="277" y="1444"/>
                  </a:lnTo>
                  <a:lnTo>
                    <a:pt x="289" y="1421"/>
                  </a:lnTo>
                  <a:lnTo>
                    <a:pt x="286" y="1396"/>
                  </a:lnTo>
                  <a:lnTo>
                    <a:pt x="300" y="1375"/>
                  </a:lnTo>
                  <a:lnTo>
                    <a:pt x="300" y="1120"/>
                  </a:lnTo>
                  <a:lnTo>
                    <a:pt x="324" y="1120"/>
                  </a:lnTo>
                  <a:lnTo>
                    <a:pt x="324" y="1201"/>
                  </a:lnTo>
                  <a:lnTo>
                    <a:pt x="335" y="1224"/>
                  </a:lnTo>
                  <a:lnTo>
                    <a:pt x="335" y="1582"/>
                  </a:lnTo>
                  <a:lnTo>
                    <a:pt x="347" y="1592"/>
                  </a:lnTo>
                  <a:lnTo>
                    <a:pt x="347" y="1617"/>
                  </a:lnTo>
                  <a:lnTo>
                    <a:pt x="369" y="1628"/>
                  </a:lnTo>
                  <a:lnTo>
                    <a:pt x="381" y="1628"/>
                  </a:lnTo>
                  <a:lnTo>
                    <a:pt x="404" y="1617"/>
                  </a:lnTo>
                  <a:lnTo>
                    <a:pt x="402" y="1408"/>
                  </a:lnTo>
                  <a:lnTo>
                    <a:pt x="416" y="1386"/>
                  </a:lnTo>
                  <a:lnTo>
                    <a:pt x="427" y="1363"/>
                  </a:lnTo>
                  <a:lnTo>
                    <a:pt x="424" y="1143"/>
                  </a:lnTo>
                  <a:lnTo>
                    <a:pt x="439" y="1120"/>
                  </a:lnTo>
                  <a:lnTo>
                    <a:pt x="485" y="1109"/>
                  </a:lnTo>
                  <a:lnTo>
                    <a:pt x="485" y="1132"/>
                  </a:lnTo>
                  <a:lnTo>
                    <a:pt x="497" y="1143"/>
                  </a:lnTo>
                  <a:lnTo>
                    <a:pt x="496" y="1167"/>
                  </a:lnTo>
                  <a:lnTo>
                    <a:pt x="508" y="1189"/>
                  </a:lnTo>
                  <a:lnTo>
                    <a:pt x="508" y="2356"/>
                  </a:lnTo>
                  <a:lnTo>
                    <a:pt x="520" y="2378"/>
                  </a:lnTo>
                  <a:lnTo>
                    <a:pt x="531" y="2402"/>
                  </a:lnTo>
                  <a:lnTo>
                    <a:pt x="565" y="2402"/>
                  </a:lnTo>
                  <a:lnTo>
                    <a:pt x="577" y="2390"/>
                  </a:lnTo>
                  <a:lnTo>
                    <a:pt x="577" y="1375"/>
                  </a:lnTo>
                  <a:lnTo>
                    <a:pt x="600" y="1375"/>
                  </a:lnTo>
                  <a:lnTo>
                    <a:pt x="612" y="1363"/>
                  </a:lnTo>
                  <a:lnTo>
                    <a:pt x="610" y="1338"/>
                  </a:lnTo>
                  <a:lnTo>
                    <a:pt x="624" y="1328"/>
                  </a:lnTo>
                  <a:lnTo>
                    <a:pt x="635" y="1305"/>
                  </a:lnTo>
                  <a:lnTo>
                    <a:pt x="635" y="1279"/>
                  </a:lnTo>
                  <a:lnTo>
                    <a:pt x="635" y="1253"/>
                  </a:lnTo>
                  <a:lnTo>
                    <a:pt x="635" y="1227"/>
                  </a:lnTo>
                  <a:lnTo>
                    <a:pt x="635" y="1201"/>
                  </a:lnTo>
                  <a:lnTo>
                    <a:pt x="633" y="1166"/>
                  </a:lnTo>
                  <a:lnTo>
                    <a:pt x="632" y="1144"/>
                  </a:lnTo>
                  <a:lnTo>
                    <a:pt x="633" y="1140"/>
                  </a:lnTo>
                  <a:lnTo>
                    <a:pt x="634" y="1137"/>
                  </a:lnTo>
                  <a:lnTo>
                    <a:pt x="636" y="1134"/>
                  </a:lnTo>
                  <a:lnTo>
                    <a:pt x="639" y="1131"/>
                  </a:lnTo>
                  <a:lnTo>
                    <a:pt x="646" y="1126"/>
                  </a:lnTo>
                  <a:lnTo>
                    <a:pt x="658" y="1120"/>
                  </a:lnTo>
                  <a:lnTo>
                    <a:pt x="658" y="1501"/>
                  </a:lnTo>
                  <a:lnTo>
                    <a:pt x="669" y="1524"/>
                  </a:lnTo>
                  <a:lnTo>
                    <a:pt x="681" y="1548"/>
                  </a:lnTo>
                  <a:lnTo>
                    <a:pt x="681" y="1605"/>
                  </a:lnTo>
                  <a:lnTo>
                    <a:pt x="693" y="1617"/>
                  </a:lnTo>
                  <a:lnTo>
                    <a:pt x="716" y="1617"/>
                  </a:lnTo>
                  <a:lnTo>
                    <a:pt x="728" y="1605"/>
                  </a:lnTo>
                  <a:lnTo>
                    <a:pt x="724" y="1547"/>
                  </a:lnTo>
                  <a:lnTo>
                    <a:pt x="739" y="1524"/>
                  </a:lnTo>
                  <a:lnTo>
                    <a:pt x="750" y="1501"/>
                  </a:lnTo>
                  <a:lnTo>
                    <a:pt x="748" y="1223"/>
                  </a:lnTo>
                  <a:lnTo>
                    <a:pt x="762" y="1201"/>
                  </a:lnTo>
                  <a:lnTo>
                    <a:pt x="759" y="1178"/>
                  </a:lnTo>
                  <a:lnTo>
                    <a:pt x="773" y="1155"/>
                  </a:lnTo>
                  <a:lnTo>
                    <a:pt x="774" y="1107"/>
                  </a:lnTo>
                  <a:lnTo>
                    <a:pt x="820" y="1120"/>
                  </a:lnTo>
                  <a:lnTo>
                    <a:pt x="832" y="1144"/>
                  </a:lnTo>
                  <a:lnTo>
                    <a:pt x="832" y="1801"/>
                  </a:lnTo>
                  <a:lnTo>
                    <a:pt x="843" y="1825"/>
                  </a:lnTo>
                  <a:lnTo>
                    <a:pt x="854" y="1848"/>
                  </a:lnTo>
                  <a:lnTo>
                    <a:pt x="854" y="2517"/>
                  </a:lnTo>
                  <a:lnTo>
                    <a:pt x="889" y="2517"/>
                  </a:lnTo>
                  <a:lnTo>
                    <a:pt x="901" y="2506"/>
                  </a:lnTo>
                  <a:lnTo>
                    <a:pt x="898" y="1500"/>
                  </a:lnTo>
                  <a:lnTo>
                    <a:pt x="912" y="1479"/>
                  </a:lnTo>
                  <a:lnTo>
                    <a:pt x="924" y="1467"/>
                  </a:lnTo>
                  <a:lnTo>
                    <a:pt x="921" y="1362"/>
                  </a:lnTo>
                  <a:lnTo>
                    <a:pt x="936" y="1340"/>
                  </a:lnTo>
                  <a:lnTo>
                    <a:pt x="932" y="1304"/>
                  </a:lnTo>
                  <a:lnTo>
                    <a:pt x="947" y="1282"/>
                  </a:lnTo>
                  <a:lnTo>
                    <a:pt x="958" y="1259"/>
                  </a:lnTo>
                  <a:lnTo>
                    <a:pt x="959" y="1108"/>
                  </a:lnTo>
                  <a:lnTo>
                    <a:pt x="981" y="1120"/>
                  </a:lnTo>
                  <a:lnTo>
                    <a:pt x="993" y="1132"/>
                  </a:lnTo>
                  <a:lnTo>
                    <a:pt x="1004" y="1155"/>
                  </a:lnTo>
                  <a:lnTo>
                    <a:pt x="1004" y="1375"/>
                  </a:lnTo>
                  <a:lnTo>
                    <a:pt x="1016" y="1397"/>
                  </a:lnTo>
                  <a:lnTo>
                    <a:pt x="1016" y="1432"/>
                  </a:lnTo>
                  <a:lnTo>
                    <a:pt x="1028" y="1444"/>
                  </a:lnTo>
                  <a:lnTo>
                    <a:pt x="1062" y="1444"/>
                  </a:lnTo>
                  <a:lnTo>
                    <a:pt x="1073" y="1432"/>
                  </a:lnTo>
                  <a:lnTo>
                    <a:pt x="1085" y="1421"/>
                  </a:lnTo>
                  <a:lnTo>
                    <a:pt x="1083" y="1258"/>
                  </a:lnTo>
                  <a:lnTo>
                    <a:pt x="1097" y="1236"/>
                  </a:lnTo>
                  <a:lnTo>
                    <a:pt x="1095" y="1210"/>
                  </a:lnTo>
                  <a:lnTo>
                    <a:pt x="1108" y="1201"/>
                  </a:lnTo>
                  <a:lnTo>
                    <a:pt x="1108" y="1109"/>
                  </a:lnTo>
                  <a:lnTo>
                    <a:pt x="1143" y="1109"/>
                  </a:lnTo>
                  <a:lnTo>
                    <a:pt x="1143" y="1224"/>
                  </a:lnTo>
                  <a:lnTo>
                    <a:pt x="1155" y="1235"/>
                  </a:lnTo>
                  <a:lnTo>
                    <a:pt x="1154" y="1259"/>
                  </a:lnTo>
                  <a:lnTo>
                    <a:pt x="1166" y="1282"/>
                  </a:lnTo>
                  <a:lnTo>
                    <a:pt x="1166" y="1894"/>
                  </a:lnTo>
                  <a:lnTo>
                    <a:pt x="1166" y="1905"/>
                  </a:lnTo>
                  <a:lnTo>
                    <a:pt x="1166" y="2482"/>
                  </a:lnTo>
                  <a:lnTo>
                    <a:pt x="1178" y="2493"/>
                  </a:lnTo>
                  <a:lnTo>
                    <a:pt x="1177" y="2517"/>
                  </a:lnTo>
                  <a:lnTo>
                    <a:pt x="1212" y="2517"/>
                  </a:lnTo>
                  <a:lnTo>
                    <a:pt x="1224" y="2494"/>
                  </a:lnTo>
                  <a:lnTo>
                    <a:pt x="1221" y="2135"/>
                  </a:lnTo>
                  <a:lnTo>
                    <a:pt x="1236" y="2113"/>
                  </a:lnTo>
                  <a:lnTo>
                    <a:pt x="1233" y="1500"/>
                  </a:lnTo>
                  <a:lnTo>
                    <a:pt x="1247" y="1479"/>
                  </a:lnTo>
                  <a:lnTo>
                    <a:pt x="1258" y="1467"/>
                  </a:lnTo>
                  <a:lnTo>
                    <a:pt x="1270" y="1456"/>
                  </a:lnTo>
                  <a:lnTo>
                    <a:pt x="1268" y="1431"/>
                  </a:lnTo>
                  <a:lnTo>
                    <a:pt x="1281" y="1409"/>
                  </a:lnTo>
                  <a:lnTo>
                    <a:pt x="1281" y="1363"/>
                  </a:lnTo>
                  <a:lnTo>
                    <a:pt x="1266" y="1351"/>
                  </a:lnTo>
                  <a:lnTo>
                    <a:pt x="1281" y="1340"/>
                  </a:lnTo>
                  <a:lnTo>
                    <a:pt x="1281" y="1282"/>
                  </a:lnTo>
                  <a:lnTo>
                    <a:pt x="1266" y="1270"/>
                  </a:lnTo>
                  <a:lnTo>
                    <a:pt x="1281" y="1259"/>
                  </a:lnTo>
                  <a:lnTo>
                    <a:pt x="1279" y="1212"/>
                  </a:lnTo>
                  <a:lnTo>
                    <a:pt x="1293" y="1189"/>
                  </a:lnTo>
                  <a:lnTo>
                    <a:pt x="1293" y="1167"/>
                  </a:lnTo>
                  <a:lnTo>
                    <a:pt x="1316" y="1167"/>
                  </a:lnTo>
                  <a:lnTo>
                    <a:pt x="1316" y="1213"/>
                  </a:lnTo>
                  <a:lnTo>
                    <a:pt x="1330" y="1224"/>
                  </a:lnTo>
                  <a:lnTo>
                    <a:pt x="1316" y="1259"/>
                  </a:lnTo>
                  <a:lnTo>
                    <a:pt x="1316" y="1293"/>
                  </a:lnTo>
                  <a:lnTo>
                    <a:pt x="1330" y="1305"/>
                  </a:lnTo>
                  <a:lnTo>
                    <a:pt x="1316" y="1340"/>
                  </a:lnTo>
                  <a:lnTo>
                    <a:pt x="1316" y="1375"/>
                  </a:lnTo>
                  <a:lnTo>
                    <a:pt x="1331" y="1386"/>
                  </a:lnTo>
                  <a:lnTo>
                    <a:pt x="1316" y="1409"/>
                  </a:lnTo>
                  <a:lnTo>
                    <a:pt x="1316" y="1456"/>
                  </a:lnTo>
                  <a:lnTo>
                    <a:pt x="1330" y="1481"/>
                  </a:lnTo>
                  <a:lnTo>
                    <a:pt x="1316" y="1489"/>
                  </a:lnTo>
                  <a:lnTo>
                    <a:pt x="1316" y="1536"/>
                  </a:lnTo>
                  <a:lnTo>
                    <a:pt x="1328" y="1559"/>
                  </a:lnTo>
                  <a:lnTo>
                    <a:pt x="1328" y="1582"/>
                  </a:lnTo>
                  <a:lnTo>
                    <a:pt x="1374" y="1582"/>
                  </a:lnTo>
                  <a:lnTo>
                    <a:pt x="1385" y="1571"/>
                  </a:lnTo>
                  <a:lnTo>
                    <a:pt x="1383" y="1500"/>
                  </a:lnTo>
                  <a:lnTo>
                    <a:pt x="1397" y="1479"/>
                  </a:lnTo>
                  <a:lnTo>
                    <a:pt x="1395" y="1453"/>
                  </a:lnTo>
                  <a:lnTo>
                    <a:pt x="1409" y="1444"/>
                  </a:lnTo>
                  <a:lnTo>
                    <a:pt x="1406" y="1212"/>
                  </a:lnTo>
                  <a:lnTo>
                    <a:pt x="1420" y="1189"/>
                  </a:lnTo>
                  <a:lnTo>
                    <a:pt x="1432" y="1167"/>
                  </a:lnTo>
                  <a:lnTo>
                    <a:pt x="1429" y="1143"/>
                  </a:lnTo>
                  <a:lnTo>
                    <a:pt x="1444" y="1120"/>
                  </a:lnTo>
                  <a:lnTo>
                    <a:pt x="1468" y="1107"/>
                  </a:lnTo>
                  <a:lnTo>
                    <a:pt x="1478" y="1120"/>
                  </a:lnTo>
                  <a:lnTo>
                    <a:pt x="1489" y="1144"/>
                  </a:lnTo>
                  <a:lnTo>
                    <a:pt x="1489" y="1340"/>
                  </a:lnTo>
                  <a:lnTo>
                    <a:pt x="1502" y="1351"/>
                  </a:lnTo>
                  <a:lnTo>
                    <a:pt x="1501" y="1375"/>
                  </a:lnTo>
                  <a:lnTo>
                    <a:pt x="1513" y="1397"/>
                  </a:lnTo>
                  <a:lnTo>
                    <a:pt x="1513" y="2472"/>
                  </a:lnTo>
                  <a:lnTo>
                    <a:pt x="1524" y="2482"/>
                  </a:lnTo>
                  <a:lnTo>
                    <a:pt x="1548" y="2482"/>
                  </a:lnTo>
                  <a:lnTo>
                    <a:pt x="1558" y="2472"/>
                  </a:lnTo>
                  <a:lnTo>
                    <a:pt x="1556" y="1558"/>
                  </a:lnTo>
                  <a:lnTo>
                    <a:pt x="1570" y="1536"/>
                  </a:lnTo>
                  <a:lnTo>
                    <a:pt x="1570" y="1513"/>
                  </a:lnTo>
                  <a:lnTo>
                    <a:pt x="1593" y="1513"/>
                  </a:lnTo>
                  <a:lnTo>
                    <a:pt x="1605" y="1501"/>
                  </a:lnTo>
                  <a:lnTo>
                    <a:pt x="1603" y="1476"/>
                  </a:lnTo>
                  <a:lnTo>
                    <a:pt x="1616" y="1467"/>
                  </a:lnTo>
                  <a:lnTo>
                    <a:pt x="1616" y="1120"/>
                  </a:lnTo>
                  <a:lnTo>
                    <a:pt x="1640" y="1120"/>
                  </a:lnTo>
                  <a:lnTo>
                    <a:pt x="1640" y="1248"/>
                  </a:lnTo>
                  <a:lnTo>
                    <a:pt x="1650" y="1271"/>
                  </a:lnTo>
                  <a:lnTo>
                    <a:pt x="1650" y="1489"/>
                  </a:lnTo>
                  <a:lnTo>
                    <a:pt x="1662" y="1513"/>
                  </a:lnTo>
                  <a:lnTo>
                    <a:pt x="1674" y="1524"/>
                  </a:lnTo>
                  <a:lnTo>
                    <a:pt x="1720" y="1524"/>
                  </a:lnTo>
                  <a:lnTo>
                    <a:pt x="1718" y="1316"/>
                  </a:lnTo>
                  <a:lnTo>
                    <a:pt x="1732" y="1293"/>
                  </a:lnTo>
                  <a:lnTo>
                    <a:pt x="1744" y="1271"/>
                  </a:lnTo>
                  <a:lnTo>
                    <a:pt x="1741" y="1143"/>
                  </a:lnTo>
                  <a:lnTo>
                    <a:pt x="1754" y="1120"/>
                  </a:lnTo>
                  <a:lnTo>
                    <a:pt x="1801" y="1109"/>
                  </a:lnTo>
                  <a:lnTo>
                    <a:pt x="1801" y="1132"/>
                  </a:lnTo>
                  <a:lnTo>
                    <a:pt x="1814" y="1143"/>
                  </a:lnTo>
                  <a:lnTo>
                    <a:pt x="1813" y="1167"/>
                  </a:lnTo>
                  <a:lnTo>
                    <a:pt x="1824" y="1189"/>
                  </a:lnTo>
                  <a:lnTo>
                    <a:pt x="1824" y="2298"/>
                  </a:lnTo>
                  <a:lnTo>
                    <a:pt x="1836" y="2309"/>
                  </a:lnTo>
                  <a:lnTo>
                    <a:pt x="1847" y="2333"/>
                  </a:lnTo>
                  <a:lnTo>
                    <a:pt x="1847" y="2494"/>
                  </a:lnTo>
                  <a:lnTo>
                    <a:pt x="1870" y="2506"/>
                  </a:lnTo>
                  <a:lnTo>
                    <a:pt x="1882" y="2506"/>
                  </a:lnTo>
                  <a:lnTo>
                    <a:pt x="1893" y="2494"/>
                  </a:lnTo>
                  <a:lnTo>
                    <a:pt x="1893" y="1467"/>
                  </a:lnTo>
                  <a:lnTo>
                    <a:pt x="1917" y="1467"/>
                  </a:lnTo>
                  <a:lnTo>
                    <a:pt x="1928" y="1456"/>
                  </a:lnTo>
                  <a:lnTo>
                    <a:pt x="1925" y="1292"/>
                  </a:lnTo>
                  <a:lnTo>
                    <a:pt x="1940" y="1271"/>
                  </a:lnTo>
                  <a:lnTo>
                    <a:pt x="1951" y="1259"/>
                  </a:lnTo>
                  <a:lnTo>
                    <a:pt x="1951" y="1120"/>
                  </a:lnTo>
                  <a:lnTo>
                    <a:pt x="1974" y="1120"/>
                  </a:lnTo>
                  <a:lnTo>
                    <a:pt x="1974" y="1328"/>
                  </a:lnTo>
                  <a:lnTo>
                    <a:pt x="1986" y="1352"/>
                  </a:lnTo>
                  <a:lnTo>
                    <a:pt x="1997" y="1375"/>
                  </a:lnTo>
                  <a:lnTo>
                    <a:pt x="1997" y="1489"/>
                  </a:lnTo>
                  <a:lnTo>
                    <a:pt x="2009" y="1501"/>
                  </a:lnTo>
                  <a:lnTo>
                    <a:pt x="2044" y="1501"/>
                  </a:lnTo>
                  <a:lnTo>
                    <a:pt x="2041" y="1419"/>
                  </a:lnTo>
                  <a:lnTo>
                    <a:pt x="2055" y="1397"/>
                  </a:lnTo>
                  <a:lnTo>
                    <a:pt x="2066" y="1386"/>
                  </a:lnTo>
                  <a:lnTo>
                    <a:pt x="2064" y="1154"/>
                  </a:lnTo>
                  <a:lnTo>
                    <a:pt x="2078" y="1132"/>
                  </a:lnTo>
                  <a:lnTo>
                    <a:pt x="2090" y="1120"/>
                  </a:lnTo>
                  <a:lnTo>
                    <a:pt x="2100" y="1107"/>
                  </a:lnTo>
                  <a:lnTo>
                    <a:pt x="2136" y="1120"/>
                  </a:lnTo>
                  <a:lnTo>
                    <a:pt x="2147" y="1144"/>
                  </a:lnTo>
                  <a:lnTo>
                    <a:pt x="2147" y="1213"/>
                  </a:lnTo>
                  <a:lnTo>
                    <a:pt x="2158" y="1236"/>
                  </a:lnTo>
                  <a:lnTo>
                    <a:pt x="2170" y="1259"/>
                  </a:lnTo>
                  <a:lnTo>
                    <a:pt x="2170" y="2437"/>
                  </a:lnTo>
                  <a:lnTo>
                    <a:pt x="2182" y="2448"/>
                  </a:lnTo>
                  <a:lnTo>
                    <a:pt x="2205" y="2448"/>
                  </a:lnTo>
                  <a:lnTo>
                    <a:pt x="2217" y="2437"/>
                  </a:lnTo>
                  <a:lnTo>
                    <a:pt x="2215" y="2055"/>
                  </a:lnTo>
                  <a:lnTo>
                    <a:pt x="2229" y="2033"/>
                  </a:lnTo>
                  <a:lnTo>
                    <a:pt x="2240" y="2009"/>
                  </a:lnTo>
                  <a:lnTo>
                    <a:pt x="2237" y="1443"/>
                  </a:lnTo>
                  <a:lnTo>
                    <a:pt x="2251" y="1421"/>
                  </a:lnTo>
                  <a:lnTo>
                    <a:pt x="2262" y="1409"/>
                  </a:lnTo>
                  <a:lnTo>
                    <a:pt x="2274" y="1397"/>
                  </a:lnTo>
                  <a:lnTo>
                    <a:pt x="2272" y="1188"/>
                  </a:lnTo>
                  <a:lnTo>
                    <a:pt x="2286" y="1167"/>
                  </a:lnTo>
                  <a:lnTo>
                    <a:pt x="2284" y="1142"/>
                  </a:lnTo>
                  <a:lnTo>
                    <a:pt x="2297" y="1132"/>
                  </a:lnTo>
                  <a:lnTo>
                    <a:pt x="2321" y="1120"/>
                  </a:lnTo>
                  <a:lnTo>
                    <a:pt x="2321" y="1467"/>
                  </a:lnTo>
                  <a:lnTo>
                    <a:pt x="2332" y="1489"/>
                  </a:lnTo>
                  <a:lnTo>
                    <a:pt x="2344" y="1513"/>
                  </a:lnTo>
                  <a:lnTo>
                    <a:pt x="2344" y="1559"/>
                  </a:lnTo>
                  <a:lnTo>
                    <a:pt x="2378" y="1559"/>
                  </a:lnTo>
                  <a:lnTo>
                    <a:pt x="2390" y="1536"/>
                  </a:lnTo>
                  <a:lnTo>
                    <a:pt x="2388" y="1454"/>
                  </a:lnTo>
                  <a:lnTo>
                    <a:pt x="2401" y="1432"/>
                  </a:lnTo>
                  <a:lnTo>
                    <a:pt x="2399" y="1143"/>
                  </a:lnTo>
                  <a:lnTo>
                    <a:pt x="2413" y="1120"/>
                  </a:lnTo>
                  <a:lnTo>
                    <a:pt x="2424" y="1107"/>
                  </a:lnTo>
                  <a:lnTo>
                    <a:pt x="2459" y="1120"/>
                  </a:lnTo>
                  <a:lnTo>
                    <a:pt x="2470" y="1144"/>
                  </a:lnTo>
                  <a:lnTo>
                    <a:pt x="2482" y="1155"/>
                  </a:lnTo>
                  <a:lnTo>
                    <a:pt x="2494" y="1179"/>
                  </a:lnTo>
                  <a:lnTo>
                    <a:pt x="2494" y="2009"/>
                  </a:lnTo>
                  <a:lnTo>
                    <a:pt x="2505" y="2033"/>
                  </a:lnTo>
                  <a:lnTo>
                    <a:pt x="2505" y="2425"/>
                  </a:lnTo>
                  <a:lnTo>
                    <a:pt x="2517" y="2448"/>
                  </a:lnTo>
                  <a:lnTo>
                    <a:pt x="2540" y="2448"/>
                  </a:lnTo>
                  <a:lnTo>
                    <a:pt x="2551" y="2437"/>
                  </a:lnTo>
                  <a:lnTo>
                    <a:pt x="2563" y="2413"/>
                  </a:lnTo>
                  <a:lnTo>
                    <a:pt x="2560" y="1478"/>
                  </a:lnTo>
                  <a:lnTo>
                    <a:pt x="2574" y="1456"/>
                  </a:lnTo>
                  <a:lnTo>
                    <a:pt x="2586" y="1444"/>
                  </a:lnTo>
                  <a:lnTo>
                    <a:pt x="2598" y="1432"/>
                  </a:lnTo>
                  <a:lnTo>
                    <a:pt x="2596" y="1374"/>
                  </a:lnTo>
                  <a:lnTo>
                    <a:pt x="2609" y="1352"/>
                  </a:lnTo>
                  <a:lnTo>
                    <a:pt x="2607" y="1291"/>
                  </a:lnTo>
                  <a:lnTo>
                    <a:pt x="2621" y="1282"/>
                  </a:lnTo>
                  <a:lnTo>
                    <a:pt x="2621" y="1271"/>
                  </a:lnTo>
                  <a:lnTo>
                    <a:pt x="2606" y="1259"/>
                  </a:lnTo>
                  <a:lnTo>
                    <a:pt x="2621" y="1213"/>
                  </a:lnTo>
                  <a:lnTo>
                    <a:pt x="2621" y="1189"/>
                  </a:lnTo>
                  <a:lnTo>
                    <a:pt x="2606" y="1179"/>
                  </a:lnTo>
                  <a:lnTo>
                    <a:pt x="2621" y="1144"/>
                  </a:lnTo>
                  <a:lnTo>
                    <a:pt x="2621" y="1120"/>
                  </a:lnTo>
                  <a:lnTo>
                    <a:pt x="2644" y="1120"/>
                  </a:lnTo>
                  <a:lnTo>
                    <a:pt x="2644" y="1397"/>
                  </a:lnTo>
                  <a:lnTo>
                    <a:pt x="2655" y="1421"/>
                  </a:lnTo>
                  <a:lnTo>
                    <a:pt x="2655" y="1571"/>
                  </a:lnTo>
                  <a:lnTo>
                    <a:pt x="2667" y="1593"/>
                  </a:lnTo>
                  <a:lnTo>
                    <a:pt x="2702" y="1593"/>
                  </a:lnTo>
                  <a:lnTo>
                    <a:pt x="2713" y="1571"/>
                  </a:lnTo>
                  <a:lnTo>
                    <a:pt x="2711" y="1500"/>
                  </a:lnTo>
                  <a:lnTo>
                    <a:pt x="2725" y="1479"/>
                  </a:lnTo>
                  <a:lnTo>
                    <a:pt x="2722" y="1247"/>
                  </a:lnTo>
                  <a:lnTo>
                    <a:pt x="2737" y="1224"/>
                  </a:lnTo>
                  <a:lnTo>
                    <a:pt x="2747" y="1201"/>
                  </a:lnTo>
                  <a:lnTo>
                    <a:pt x="2745" y="1143"/>
                  </a:lnTo>
                  <a:lnTo>
                    <a:pt x="2759" y="1120"/>
                  </a:lnTo>
                  <a:lnTo>
                    <a:pt x="2784" y="1107"/>
                  </a:lnTo>
                  <a:lnTo>
                    <a:pt x="2794" y="1120"/>
                  </a:lnTo>
                  <a:lnTo>
                    <a:pt x="2807" y="1131"/>
                  </a:lnTo>
                  <a:lnTo>
                    <a:pt x="2806" y="1155"/>
                  </a:lnTo>
                  <a:lnTo>
                    <a:pt x="2818" y="1166"/>
                  </a:lnTo>
                  <a:lnTo>
                    <a:pt x="2817" y="1189"/>
                  </a:lnTo>
                  <a:lnTo>
                    <a:pt x="2829" y="1213"/>
                  </a:lnTo>
                  <a:lnTo>
                    <a:pt x="2829" y="1952"/>
                  </a:lnTo>
                  <a:lnTo>
                    <a:pt x="2841" y="1975"/>
                  </a:lnTo>
                  <a:lnTo>
                    <a:pt x="2841" y="2009"/>
                  </a:lnTo>
                  <a:lnTo>
                    <a:pt x="2854" y="2021"/>
                  </a:lnTo>
                  <a:lnTo>
                    <a:pt x="2841" y="2056"/>
                  </a:lnTo>
                  <a:lnTo>
                    <a:pt x="2841" y="2125"/>
                  </a:lnTo>
                  <a:lnTo>
                    <a:pt x="2841" y="2137"/>
                  </a:lnTo>
                  <a:lnTo>
                    <a:pt x="2841" y="2276"/>
                  </a:lnTo>
                  <a:lnTo>
                    <a:pt x="2854" y="2286"/>
                  </a:lnTo>
                  <a:lnTo>
                    <a:pt x="2841" y="2321"/>
                  </a:lnTo>
                  <a:lnTo>
                    <a:pt x="2841" y="2390"/>
                  </a:lnTo>
                  <a:lnTo>
                    <a:pt x="2841" y="2402"/>
                  </a:lnTo>
                  <a:lnTo>
                    <a:pt x="2841" y="2472"/>
                  </a:lnTo>
                  <a:lnTo>
                    <a:pt x="2851" y="2494"/>
                  </a:lnTo>
                  <a:lnTo>
                    <a:pt x="2851" y="2517"/>
                  </a:lnTo>
                  <a:lnTo>
                    <a:pt x="2886" y="2517"/>
                  </a:lnTo>
                  <a:lnTo>
                    <a:pt x="2898" y="2494"/>
                  </a:lnTo>
                  <a:lnTo>
                    <a:pt x="2896" y="1512"/>
                  </a:lnTo>
                  <a:lnTo>
                    <a:pt x="2909" y="1489"/>
                  </a:lnTo>
                  <a:lnTo>
                    <a:pt x="2921" y="1479"/>
                  </a:lnTo>
                  <a:lnTo>
                    <a:pt x="2933" y="1467"/>
                  </a:lnTo>
                  <a:lnTo>
                    <a:pt x="2930" y="1443"/>
                  </a:lnTo>
                  <a:lnTo>
                    <a:pt x="2944" y="1421"/>
                  </a:lnTo>
                  <a:lnTo>
                    <a:pt x="2942" y="1395"/>
                  </a:lnTo>
                  <a:lnTo>
                    <a:pt x="2955" y="1386"/>
                  </a:lnTo>
                  <a:lnTo>
                    <a:pt x="2960" y="1118"/>
                  </a:lnTo>
                  <a:lnTo>
                    <a:pt x="2967" y="1144"/>
                  </a:lnTo>
                  <a:lnTo>
                    <a:pt x="2978" y="1167"/>
                  </a:lnTo>
                  <a:lnTo>
                    <a:pt x="2978" y="1248"/>
                  </a:lnTo>
                  <a:lnTo>
                    <a:pt x="2990" y="1271"/>
                  </a:lnTo>
                  <a:lnTo>
                    <a:pt x="3002" y="1293"/>
                  </a:lnTo>
                  <a:lnTo>
                    <a:pt x="3002" y="1479"/>
                  </a:lnTo>
                  <a:lnTo>
                    <a:pt x="3013" y="1489"/>
                  </a:lnTo>
                  <a:lnTo>
                    <a:pt x="3025" y="1489"/>
                  </a:lnTo>
                  <a:lnTo>
                    <a:pt x="3037" y="1479"/>
                  </a:lnTo>
                  <a:lnTo>
                    <a:pt x="3047" y="1467"/>
                  </a:lnTo>
                  <a:lnTo>
                    <a:pt x="3059" y="1444"/>
                  </a:lnTo>
                  <a:lnTo>
                    <a:pt x="3057" y="1200"/>
                  </a:lnTo>
                  <a:lnTo>
                    <a:pt x="3071" y="1179"/>
                  </a:lnTo>
                  <a:lnTo>
                    <a:pt x="3082" y="1155"/>
                  </a:lnTo>
                  <a:lnTo>
                    <a:pt x="3080" y="1130"/>
                  </a:lnTo>
                  <a:lnTo>
                    <a:pt x="3094" y="1120"/>
                  </a:lnTo>
                  <a:lnTo>
                    <a:pt x="3141" y="1109"/>
                  </a:lnTo>
                  <a:lnTo>
                    <a:pt x="3141" y="1132"/>
                  </a:lnTo>
                  <a:lnTo>
                    <a:pt x="3151" y="1155"/>
                  </a:lnTo>
                  <a:lnTo>
                    <a:pt x="3151" y="1201"/>
                  </a:lnTo>
                  <a:lnTo>
                    <a:pt x="3163" y="1224"/>
                  </a:lnTo>
                  <a:lnTo>
                    <a:pt x="3175" y="1248"/>
                  </a:lnTo>
                  <a:lnTo>
                    <a:pt x="3175" y="2368"/>
                  </a:lnTo>
                  <a:lnTo>
                    <a:pt x="3186" y="2390"/>
                  </a:lnTo>
                  <a:lnTo>
                    <a:pt x="3186" y="2494"/>
                  </a:lnTo>
                  <a:lnTo>
                    <a:pt x="3198" y="2506"/>
                  </a:lnTo>
                  <a:lnTo>
                    <a:pt x="3221" y="2506"/>
                  </a:lnTo>
                  <a:lnTo>
                    <a:pt x="3233" y="2482"/>
                  </a:lnTo>
                  <a:lnTo>
                    <a:pt x="3230" y="1500"/>
                  </a:lnTo>
                  <a:lnTo>
                    <a:pt x="3245" y="1479"/>
                  </a:lnTo>
                  <a:lnTo>
                    <a:pt x="3255" y="1467"/>
                  </a:lnTo>
                  <a:lnTo>
                    <a:pt x="3267" y="1456"/>
                  </a:lnTo>
                  <a:lnTo>
                    <a:pt x="3279" y="1432"/>
                  </a:lnTo>
                  <a:lnTo>
                    <a:pt x="3276" y="1270"/>
                  </a:lnTo>
                  <a:lnTo>
                    <a:pt x="3290" y="1248"/>
                  </a:lnTo>
                  <a:lnTo>
                    <a:pt x="3290" y="1120"/>
                  </a:lnTo>
                  <a:lnTo>
                    <a:pt x="3314" y="1120"/>
                  </a:lnTo>
                  <a:lnTo>
                    <a:pt x="3314" y="1432"/>
                  </a:lnTo>
                  <a:lnTo>
                    <a:pt x="3325" y="1456"/>
                  </a:lnTo>
                  <a:lnTo>
                    <a:pt x="3337" y="1479"/>
                  </a:lnTo>
                  <a:lnTo>
                    <a:pt x="3337" y="1536"/>
                  </a:lnTo>
                  <a:lnTo>
                    <a:pt x="3348" y="1559"/>
                  </a:lnTo>
                  <a:lnTo>
                    <a:pt x="3371" y="1559"/>
                  </a:lnTo>
                  <a:lnTo>
                    <a:pt x="3383" y="1548"/>
                  </a:lnTo>
                  <a:lnTo>
                    <a:pt x="3380" y="1488"/>
                  </a:lnTo>
                  <a:lnTo>
                    <a:pt x="3394" y="1467"/>
                  </a:lnTo>
                  <a:lnTo>
                    <a:pt x="3392" y="1443"/>
                  </a:lnTo>
                  <a:lnTo>
                    <a:pt x="3406" y="1421"/>
                  </a:lnTo>
                  <a:lnTo>
                    <a:pt x="3404" y="1178"/>
                  </a:lnTo>
                  <a:lnTo>
                    <a:pt x="3418" y="1155"/>
                  </a:lnTo>
                  <a:lnTo>
                    <a:pt x="3415" y="1130"/>
                  </a:lnTo>
                  <a:lnTo>
                    <a:pt x="3429" y="1120"/>
                  </a:lnTo>
                  <a:lnTo>
                    <a:pt x="3440" y="1107"/>
                  </a:lnTo>
                  <a:lnTo>
                    <a:pt x="3475" y="1120"/>
                  </a:lnTo>
                  <a:lnTo>
                    <a:pt x="3486" y="1144"/>
                  </a:lnTo>
                  <a:lnTo>
                    <a:pt x="3486" y="1236"/>
                  </a:lnTo>
                  <a:lnTo>
                    <a:pt x="3498" y="1259"/>
                  </a:lnTo>
                  <a:lnTo>
                    <a:pt x="3498" y="2482"/>
                  </a:lnTo>
                  <a:lnTo>
                    <a:pt x="3510" y="2494"/>
                  </a:lnTo>
                  <a:lnTo>
                    <a:pt x="3521" y="2506"/>
                  </a:lnTo>
                  <a:lnTo>
                    <a:pt x="3533" y="2506"/>
                  </a:lnTo>
                  <a:lnTo>
                    <a:pt x="3544" y="2494"/>
                  </a:lnTo>
                  <a:lnTo>
                    <a:pt x="3555" y="2472"/>
                  </a:lnTo>
                  <a:lnTo>
                    <a:pt x="3553" y="2285"/>
                  </a:lnTo>
                  <a:lnTo>
                    <a:pt x="3567" y="2264"/>
                  </a:lnTo>
                  <a:lnTo>
                    <a:pt x="3565" y="1431"/>
                  </a:lnTo>
                  <a:lnTo>
                    <a:pt x="3579" y="1409"/>
                  </a:lnTo>
                  <a:lnTo>
                    <a:pt x="3590" y="1397"/>
                  </a:lnTo>
                  <a:lnTo>
                    <a:pt x="3602" y="1386"/>
                  </a:lnTo>
                  <a:lnTo>
                    <a:pt x="3614" y="1363"/>
                  </a:lnTo>
                  <a:lnTo>
                    <a:pt x="3612" y="1188"/>
                  </a:lnTo>
                  <a:lnTo>
                    <a:pt x="3625" y="1167"/>
                  </a:lnTo>
                  <a:lnTo>
                    <a:pt x="3625" y="1120"/>
                  </a:lnTo>
                  <a:lnTo>
                    <a:pt x="3648" y="1120"/>
                  </a:lnTo>
                  <a:lnTo>
                    <a:pt x="3648" y="1144"/>
                  </a:lnTo>
                  <a:lnTo>
                    <a:pt x="3659" y="1167"/>
                  </a:lnTo>
                  <a:lnTo>
                    <a:pt x="3659" y="1444"/>
                  </a:lnTo>
                  <a:lnTo>
                    <a:pt x="3671" y="1467"/>
                  </a:lnTo>
                  <a:lnTo>
                    <a:pt x="3671" y="1524"/>
                  </a:lnTo>
                  <a:lnTo>
                    <a:pt x="3683" y="1536"/>
                  </a:lnTo>
                  <a:lnTo>
                    <a:pt x="3718" y="1536"/>
                  </a:lnTo>
                  <a:lnTo>
                    <a:pt x="3716" y="1478"/>
                  </a:lnTo>
                  <a:lnTo>
                    <a:pt x="3729" y="1456"/>
                  </a:lnTo>
                  <a:lnTo>
                    <a:pt x="3741" y="1444"/>
                  </a:lnTo>
                  <a:lnTo>
                    <a:pt x="3738" y="1178"/>
                  </a:lnTo>
                  <a:lnTo>
                    <a:pt x="3752" y="1155"/>
                  </a:lnTo>
                  <a:lnTo>
                    <a:pt x="3763" y="1132"/>
                  </a:lnTo>
                  <a:lnTo>
                    <a:pt x="3775" y="1120"/>
                  </a:lnTo>
                  <a:lnTo>
                    <a:pt x="3822" y="1109"/>
                  </a:lnTo>
                  <a:lnTo>
                    <a:pt x="3822" y="1293"/>
                  </a:lnTo>
                  <a:lnTo>
                    <a:pt x="3833" y="1317"/>
                  </a:lnTo>
                  <a:lnTo>
                    <a:pt x="3844" y="1340"/>
                  </a:lnTo>
                  <a:lnTo>
                    <a:pt x="3844" y="2517"/>
                  </a:lnTo>
                  <a:lnTo>
                    <a:pt x="3891" y="2517"/>
                  </a:lnTo>
                  <a:lnTo>
                    <a:pt x="3888" y="1708"/>
                  </a:lnTo>
                  <a:lnTo>
                    <a:pt x="3902" y="1686"/>
                  </a:lnTo>
                  <a:lnTo>
                    <a:pt x="3914" y="1663"/>
                  </a:lnTo>
                  <a:lnTo>
                    <a:pt x="3912" y="1454"/>
                  </a:lnTo>
                  <a:lnTo>
                    <a:pt x="3926" y="1432"/>
                  </a:lnTo>
                  <a:lnTo>
                    <a:pt x="3948" y="1421"/>
                  </a:lnTo>
                  <a:lnTo>
                    <a:pt x="3948" y="1120"/>
                  </a:lnTo>
                  <a:lnTo>
                    <a:pt x="3971" y="1120"/>
                  </a:lnTo>
                  <a:lnTo>
                    <a:pt x="3971" y="1155"/>
                  </a:lnTo>
                  <a:lnTo>
                    <a:pt x="3984" y="1166"/>
                  </a:lnTo>
                  <a:lnTo>
                    <a:pt x="3983" y="1189"/>
                  </a:lnTo>
                  <a:lnTo>
                    <a:pt x="3995" y="1213"/>
                  </a:lnTo>
                  <a:lnTo>
                    <a:pt x="3995" y="1489"/>
                  </a:lnTo>
                  <a:lnTo>
                    <a:pt x="4006" y="1501"/>
                  </a:lnTo>
                  <a:lnTo>
                    <a:pt x="4018" y="1513"/>
                  </a:lnTo>
                  <a:lnTo>
                    <a:pt x="4041" y="1513"/>
                  </a:lnTo>
                  <a:lnTo>
                    <a:pt x="4052" y="1501"/>
                  </a:lnTo>
                  <a:lnTo>
                    <a:pt x="4063" y="1489"/>
                  </a:lnTo>
                  <a:lnTo>
                    <a:pt x="4061" y="1386"/>
                  </a:lnTo>
                  <a:lnTo>
                    <a:pt x="4075" y="1363"/>
                  </a:lnTo>
                  <a:lnTo>
                    <a:pt x="4073" y="1166"/>
                  </a:lnTo>
                  <a:lnTo>
                    <a:pt x="4087" y="1144"/>
                  </a:lnTo>
                  <a:lnTo>
                    <a:pt x="4087" y="1109"/>
                  </a:lnTo>
                  <a:lnTo>
                    <a:pt x="4135" y="1107"/>
                  </a:lnTo>
                  <a:lnTo>
                    <a:pt x="4156" y="1120"/>
                  </a:lnTo>
                  <a:lnTo>
                    <a:pt x="4167" y="1144"/>
                  </a:lnTo>
                  <a:lnTo>
                    <a:pt x="4167" y="1790"/>
                  </a:lnTo>
                  <a:lnTo>
                    <a:pt x="4179" y="1813"/>
                  </a:lnTo>
                  <a:lnTo>
                    <a:pt x="4179" y="2482"/>
                  </a:lnTo>
                  <a:lnTo>
                    <a:pt x="4191" y="2494"/>
                  </a:lnTo>
                  <a:lnTo>
                    <a:pt x="4226" y="2494"/>
                  </a:lnTo>
                  <a:lnTo>
                    <a:pt x="4224" y="2469"/>
                  </a:lnTo>
                  <a:lnTo>
                    <a:pt x="4237" y="2460"/>
                  </a:lnTo>
                  <a:lnTo>
                    <a:pt x="4234" y="1616"/>
                  </a:lnTo>
                  <a:lnTo>
                    <a:pt x="4248" y="1593"/>
                  </a:lnTo>
                  <a:lnTo>
                    <a:pt x="4246" y="1478"/>
                  </a:lnTo>
                  <a:lnTo>
                    <a:pt x="4260" y="1456"/>
                  </a:lnTo>
                  <a:lnTo>
                    <a:pt x="4271" y="1444"/>
                  </a:lnTo>
                  <a:lnTo>
                    <a:pt x="4283" y="1421"/>
                  </a:lnTo>
                  <a:lnTo>
                    <a:pt x="4295" y="1397"/>
                  </a:lnTo>
                  <a:lnTo>
                    <a:pt x="4295" y="1120"/>
                  </a:lnTo>
                  <a:lnTo>
                    <a:pt x="4318" y="1120"/>
                  </a:lnTo>
                  <a:lnTo>
                    <a:pt x="4318" y="1271"/>
                  </a:lnTo>
                  <a:lnTo>
                    <a:pt x="4330" y="1293"/>
                  </a:lnTo>
                  <a:lnTo>
                    <a:pt x="4341" y="1317"/>
                  </a:lnTo>
                  <a:lnTo>
                    <a:pt x="4341" y="1536"/>
                  </a:lnTo>
                  <a:lnTo>
                    <a:pt x="4352" y="1548"/>
                  </a:lnTo>
                  <a:lnTo>
                    <a:pt x="4387" y="1548"/>
                  </a:lnTo>
                  <a:lnTo>
                    <a:pt x="4399" y="1536"/>
                  </a:lnTo>
                  <a:lnTo>
                    <a:pt x="4397" y="1292"/>
                  </a:lnTo>
                  <a:lnTo>
                    <a:pt x="4410" y="1271"/>
                  </a:lnTo>
                  <a:lnTo>
                    <a:pt x="4422" y="1248"/>
                  </a:lnTo>
                  <a:lnTo>
                    <a:pt x="4419" y="1143"/>
                  </a:lnTo>
                  <a:lnTo>
                    <a:pt x="4434" y="1120"/>
                  </a:lnTo>
                  <a:lnTo>
                    <a:pt x="4444" y="1107"/>
                  </a:lnTo>
                  <a:lnTo>
                    <a:pt x="4479" y="1120"/>
                  </a:lnTo>
                  <a:lnTo>
                    <a:pt x="4491" y="1144"/>
                  </a:lnTo>
                  <a:lnTo>
                    <a:pt x="4491" y="1167"/>
                  </a:lnTo>
                  <a:lnTo>
                    <a:pt x="4503" y="1189"/>
                  </a:lnTo>
                  <a:lnTo>
                    <a:pt x="4503" y="2148"/>
                  </a:lnTo>
                  <a:lnTo>
                    <a:pt x="4515" y="2159"/>
                  </a:lnTo>
                  <a:lnTo>
                    <a:pt x="4514" y="2182"/>
                  </a:lnTo>
                  <a:lnTo>
                    <a:pt x="4526" y="2206"/>
                  </a:lnTo>
                  <a:lnTo>
                    <a:pt x="4526" y="2472"/>
                  </a:lnTo>
                  <a:lnTo>
                    <a:pt x="4538" y="2482"/>
                  </a:lnTo>
                  <a:lnTo>
                    <a:pt x="4560" y="2482"/>
                  </a:lnTo>
                  <a:lnTo>
                    <a:pt x="4572" y="2472"/>
                  </a:lnTo>
                  <a:lnTo>
                    <a:pt x="4569" y="1547"/>
                  </a:lnTo>
                  <a:lnTo>
                    <a:pt x="4583" y="1524"/>
                  </a:lnTo>
                  <a:lnTo>
                    <a:pt x="4595" y="1501"/>
                  </a:lnTo>
                  <a:lnTo>
                    <a:pt x="4593" y="1466"/>
                  </a:lnTo>
                  <a:lnTo>
                    <a:pt x="4607" y="1444"/>
                  </a:lnTo>
                  <a:lnTo>
                    <a:pt x="4618" y="1421"/>
                  </a:lnTo>
                  <a:lnTo>
                    <a:pt x="4630" y="1397"/>
                  </a:lnTo>
                  <a:lnTo>
                    <a:pt x="4630" y="1120"/>
                  </a:lnTo>
                  <a:lnTo>
                    <a:pt x="4652" y="1120"/>
                  </a:lnTo>
                  <a:lnTo>
                    <a:pt x="4652" y="1409"/>
                  </a:lnTo>
                  <a:lnTo>
                    <a:pt x="4665" y="1419"/>
                  </a:lnTo>
                  <a:lnTo>
                    <a:pt x="4664" y="1444"/>
                  </a:lnTo>
                  <a:lnTo>
                    <a:pt x="4676" y="1467"/>
                  </a:lnTo>
                  <a:lnTo>
                    <a:pt x="4676" y="1605"/>
                  </a:lnTo>
                  <a:lnTo>
                    <a:pt x="4687" y="1617"/>
                  </a:lnTo>
                  <a:lnTo>
                    <a:pt x="4699" y="1617"/>
                  </a:lnTo>
                  <a:lnTo>
                    <a:pt x="4711" y="1605"/>
                  </a:lnTo>
                  <a:lnTo>
                    <a:pt x="4722" y="1593"/>
                  </a:lnTo>
                  <a:lnTo>
                    <a:pt x="4719" y="1512"/>
                  </a:lnTo>
                  <a:lnTo>
                    <a:pt x="4734" y="1489"/>
                  </a:lnTo>
                  <a:lnTo>
                    <a:pt x="4744" y="1467"/>
                  </a:lnTo>
                  <a:lnTo>
                    <a:pt x="4742" y="1235"/>
                  </a:lnTo>
                  <a:lnTo>
                    <a:pt x="4756" y="1213"/>
                  </a:lnTo>
                  <a:lnTo>
                    <a:pt x="4754" y="1143"/>
                  </a:lnTo>
                  <a:lnTo>
                    <a:pt x="4768" y="1120"/>
                  </a:lnTo>
                  <a:lnTo>
                    <a:pt x="4779" y="1107"/>
                  </a:lnTo>
                  <a:lnTo>
                    <a:pt x="4814" y="1120"/>
                  </a:lnTo>
                  <a:lnTo>
                    <a:pt x="4826" y="1144"/>
                  </a:lnTo>
                  <a:lnTo>
                    <a:pt x="4826" y="1293"/>
                  </a:lnTo>
                  <a:lnTo>
                    <a:pt x="4838" y="1317"/>
                  </a:lnTo>
                  <a:lnTo>
                    <a:pt x="4848" y="1340"/>
                  </a:lnTo>
                  <a:lnTo>
                    <a:pt x="4848" y="2517"/>
                  </a:lnTo>
                  <a:lnTo>
                    <a:pt x="4883" y="2517"/>
                  </a:lnTo>
                  <a:lnTo>
                    <a:pt x="4881" y="1662"/>
                  </a:lnTo>
                  <a:lnTo>
                    <a:pt x="4895" y="1640"/>
                  </a:lnTo>
                  <a:lnTo>
                    <a:pt x="4907" y="1617"/>
                  </a:lnTo>
                  <a:lnTo>
                    <a:pt x="4905" y="1592"/>
                  </a:lnTo>
                  <a:lnTo>
                    <a:pt x="4918" y="1571"/>
                  </a:lnTo>
                  <a:lnTo>
                    <a:pt x="4918" y="1524"/>
                  </a:lnTo>
                  <a:lnTo>
                    <a:pt x="4918" y="1513"/>
                  </a:lnTo>
                  <a:lnTo>
                    <a:pt x="4915" y="1454"/>
                  </a:lnTo>
                  <a:lnTo>
                    <a:pt x="4930" y="1432"/>
                  </a:lnTo>
                  <a:lnTo>
                    <a:pt x="4942" y="1421"/>
                  </a:lnTo>
                  <a:lnTo>
                    <a:pt x="4952" y="1409"/>
                  </a:lnTo>
                  <a:lnTo>
                    <a:pt x="4952" y="1120"/>
                  </a:lnTo>
                  <a:lnTo>
                    <a:pt x="4976" y="1120"/>
                  </a:lnTo>
                  <a:lnTo>
                    <a:pt x="4976" y="1305"/>
                  </a:lnTo>
                  <a:lnTo>
                    <a:pt x="4987" y="1328"/>
                  </a:lnTo>
                  <a:lnTo>
                    <a:pt x="4999" y="1352"/>
                  </a:lnTo>
                  <a:lnTo>
                    <a:pt x="4999" y="1652"/>
                  </a:lnTo>
                  <a:lnTo>
                    <a:pt x="5045" y="1652"/>
                  </a:lnTo>
                  <a:lnTo>
                    <a:pt x="5056" y="1628"/>
                  </a:lnTo>
                  <a:lnTo>
                    <a:pt x="5054" y="1488"/>
                  </a:lnTo>
                  <a:lnTo>
                    <a:pt x="5068" y="1467"/>
                  </a:lnTo>
                  <a:lnTo>
                    <a:pt x="5080" y="1444"/>
                  </a:lnTo>
                  <a:lnTo>
                    <a:pt x="5078" y="1143"/>
                  </a:lnTo>
                  <a:lnTo>
                    <a:pt x="5091" y="1120"/>
                  </a:lnTo>
                  <a:lnTo>
                    <a:pt x="5138" y="1109"/>
                  </a:lnTo>
                  <a:lnTo>
                    <a:pt x="5138" y="1144"/>
                  </a:lnTo>
                  <a:lnTo>
                    <a:pt x="5149" y="1167"/>
                  </a:lnTo>
                  <a:lnTo>
                    <a:pt x="5160" y="1189"/>
                  </a:lnTo>
                  <a:lnTo>
                    <a:pt x="5160" y="2494"/>
                  </a:lnTo>
                  <a:lnTo>
                    <a:pt x="5172" y="2517"/>
                  </a:lnTo>
                  <a:lnTo>
                    <a:pt x="5207" y="2517"/>
                  </a:lnTo>
                  <a:lnTo>
                    <a:pt x="5219" y="2494"/>
                  </a:lnTo>
                  <a:lnTo>
                    <a:pt x="5215" y="2401"/>
                  </a:lnTo>
                  <a:lnTo>
                    <a:pt x="5230" y="2378"/>
                  </a:lnTo>
                  <a:lnTo>
                    <a:pt x="5230" y="1456"/>
                  </a:lnTo>
                  <a:lnTo>
                    <a:pt x="5253" y="1456"/>
                  </a:lnTo>
                  <a:lnTo>
                    <a:pt x="5264" y="1444"/>
                  </a:lnTo>
                  <a:lnTo>
                    <a:pt x="5262" y="1316"/>
                  </a:lnTo>
                  <a:lnTo>
                    <a:pt x="5276" y="1293"/>
                  </a:lnTo>
                  <a:lnTo>
                    <a:pt x="5274" y="1258"/>
                  </a:lnTo>
                  <a:lnTo>
                    <a:pt x="5288" y="1236"/>
                  </a:lnTo>
                  <a:lnTo>
                    <a:pt x="5288" y="1120"/>
                  </a:lnTo>
                  <a:lnTo>
                    <a:pt x="5311" y="1120"/>
                  </a:lnTo>
                  <a:lnTo>
                    <a:pt x="5311" y="1328"/>
                  </a:lnTo>
                  <a:lnTo>
                    <a:pt x="5323" y="1352"/>
                  </a:lnTo>
                  <a:lnTo>
                    <a:pt x="5334" y="1375"/>
                  </a:lnTo>
                  <a:lnTo>
                    <a:pt x="5334" y="1548"/>
                  </a:lnTo>
                  <a:lnTo>
                    <a:pt x="5345" y="1559"/>
                  </a:lnTo>
                  <a:lnTo>
                    <a:pt x="5368" y="1559"/>
                  </a:lnTo>
                  <a:lnTo>
                    <a:pt x="5380" y="1548"/>
                  </a:lnTo>
                  <a:lnTo>
                    <a:pt x="5378" y="1522"/>
                  </a:lnTo>
                  <a:lnTo>
                    <a:pt x="5391" y="1513"/>
                  </a:lnTo>
                  <a:lnTo>
                    <a:pt x="5389" y="1454"/>
                  </a:lnTo>
                  <a:lnTo>
                    <a:pt x="5403" y="1432"/>
                  </a:lnTo>
                  <a:lnTo>
                    <a:pt x="5403" y="1375"/>
                  </a:lnTo>
                  <a:lnTo>
                    <a:pt x="5403" y="1363"/>
                  </a:lnTo>
                  <a:lnTo>
                    <a:pt x="5415" y="1340"/>
                  </a:lnTo>
                  <a:lnTo>
                    <a:pt x="5413" y="1143"/>
                  </a:lnTo>
                  <a:lnTo>
                    <a:pt x="5426" y="1120"/>
                  </a:lnTo>
                  <a:lnTo>
                    <a:pt x="5437" y="1107"/>
                  </a:lnTo>
                  <a:lnTo>
                    <a:pt x="5472" y="1120"/>
                  </a:lnTo>
                  <a:lnTo>
                    <a:pt x="5484" y="1144"/>
                  </a:lnTo>
                  <a:lnTo>
                    <a:pt x="5484" y="1628"/>
                  </a:lnTo>
                  <a:lnTo>
                    <a:pt x="5495" y="1652"/>
                  </a:lnTo>
                  <a:lnTo>
                    <a:pt x="5495" y="2460"/>
                  </a:lnTo>
                  <a:lnTo>
                    <a:pt x="5507" y="2472"/>
                  </a:lnTo>
                  <a:lnTo>
                    <a:pt x="5519" y="2482"/>
                  </a:lnTo>
                  <a:lnTo>
                    <a:pt x="5541" y="2482"/>
                  </a:lnTo>
                  <a:lnTo>
                    <a:pt x="5539" y="1639"/>
                  </a:lnTo>
                  <a:lnTo>
                    <a:pt x="5553" y="1617"/>
                  </a:lnTo>
                  <a:lnTo>
                    <a:pt x="5551" y="1591"/>
                  </a:lnTo>
                  <a:lnTo>
                    <a:pt x="5564" y="1582"/>
                  </a:lnTo>
                  <a:lnTo>
                    <a:pt x="5562" y="1408"/>
                  </a:lnTo>
                  <a:lnTo>
                    <a:pt x="5576" y="1386"/>
                  </a:lnTo>
                  <a:lnTo>
                    <a:pt x="5588" y="1375"/>
                  </a:lnTo>
                  <a:lnTo>
                    <a:pt x="5599" y="1363"/>
                  </a:lnTo>
                  <a:lnTo>
                    <a:pt x="5611" y="1340"/>
                  </a:lnTo>
                  <a:lnTo>
                    <a:pt x="5611" y="1120"/>
                  </a:lnTo>
                  <a:lnTo>
                    <a:pt x="5634" y="1120"/>
                  </a:lnTo>
                  <a:lnTo>
                    <a:pt x="5634" y="1363"/>
                  </a:lnTo>
                  <a:lnTo>
                    <a:pt x="5645" y="1386"/>
                  </a:lnTo>
                  <a:lnTo>
                    <a:pt x="5645" y="1409"/>
                  </a:lnTo>
                  <a:lnTo>
                    <a:pt x="5657" y="1432"/>
                  </a:lnTo>
                  <a:lnTo>
                    <a:pt x="5657" y="1571"/>
                  </a:lnTo>
                  <a:lnTo>
                    <a:pt x="5668" y="1582"/>
                  </a:lnTo>
                  <a:lnTo>
                    <a:pt x="5692" y="1582"/>
                  </a:lnTo>
                  <a:lnTo>
                    <a:pt x="5703" y="1571"/>
                  </a:lnTo>
                  <a:lnTo>
                    <a:pt x="5715" y="1548"/>
                  </a:lnTo>
                  <a:lnTo>
                    <a:pt x="5712" y="1374"/>
                  </a:lnTo>
                  <a:lnTo>
                    <a:pt x="5727" y="1352"/>
                  </a:lnTo>
                  <a:lnTo>
                    <a:pt x="5738" y="1328"/>
                  </a:lnTo>
                  <a:lnTo>
                    <a:pt x="5735" y="1143"/>
                  </a:lnTo>
                  <a:lnTo>
                    <a:pt x="5749" y="1120"/>
                  </a:lnTo>
                  <a:lnTo>
                    <a:pt x="5796" y="1109"/>
                  </a:lnTo>
                  <a:lnTo>
                    <a:pt x="5796" y="1132"/>
                  </a:lnTo>
                  <a:lnTo>
                    <a:pt x="5807" y="1155"/>
                  </a:lnTo>
                  <a:lnTo>
                    <a:pt x="5807" y="1201"/>
                  </a:lnTo>
                  <a:lnTo>
                    <a:pt x="5819" y="1224"/>
                  </a:lnTo>
                  <a:lnTo>
                    <a:pt x="5819" y="2437"/>
                  </a:lnTo>
                  <a:lnTo>
                    <a:pt x="5831" y="2460"/>
                  </a:lnTo>
                  <a:lnTo>
                    <a:pt x="5865" y="2460"/>
                  </a:lnTo>
                  <a:lnTo>
                    <a:pt x="5876" y="2437"/>
                  </a:lnTo>
                  <a:lnTo>
                    <a:pt x="5876" y="2344"/>
                  </a:lnTo>
                  <a:lnTo>
                    <a:pt x="5876" y="2333"/>
                  </a:lnTo>
                  <a:lnTo>
                    <a:pt x="5874" y="2216"/>
                  </a:lnTo>
                  <a:lnTo>
                    <a:pt x="5888" y="2194"/>
                  </a:lnTo>
                  <a:lnTo>
                    <a:pt x="5886" y="1408"/>
                  </a:lnTo>
                  <a:lnTo>
                    <a:pt x="5900" y="1386"/>
                  </a:lnTo>
                  <a:lnTo>
                    <a:pt x="5911" y="1375"/>
                  </a:lnTo>
                  <a:lnTo>
                    <a:pt x="5923" y="1363"/>
                  </a:lnTo>
                  <a:lnTo>
                    <a:pt x="5920" y="1235"/>
                  </a:lnTo>
                  <a:lnTo>
                    <a:pt x="5935" y="1213"/>
                  </a:lnTo>
                  <a:lnTo>
                    <a:pt x="5945" y="1201"/>
                  </a:lnTo>
                  <a:lnTo>
                    <a:pt x="5947" y="1118"/>
                  </a:lnTo>
                  <a:lnTo>
                    <a:pt x="5957" y="1132"/>
                  </a:lnTo>
                  <a:lnTo>
                    <a:pt x="5968" y="1155"/>
                  </a:lnTo>
                  <a:lnTo>
                    <a:pt x="5968" y="1467"/>
                  </a:lnTo>
                  <a:lnTo>
                    <a:pt x="5980" y="1489"/>
                  </a:lnTo>
                  <a:lnTo>
                    <a:pt x="5992" y="1513"/>
                  </a:lnTo>
                  <a:lnTo>
                    <a:pt x="5992" y="1605"/>
                  </a:lnTo>
                  <a:lnTo>
                    <a:pt x="6003" y="1617"/>
                  </a:lnTo>
                  <a:lnTo>
                    <a:pt x="6027" y="1617"/>
                  </a:lnTo>
                  <a:lnTo>
                    <a:pt x="6038" y="1605"/>
                  </a:lnTo>
                  <a:lnTo>
                    <a:pt x="6035" y="1512"/>
                  </a:lnTo>
                  <a:lnTo>
                    <a:pt x="6049" y="1489"/>
                  </a:lnTo>
                  <a:lnTo>
                    <a:pt x="6061" y="1467"/>
                  </a:lnTo>
                  <a:lnTo>
                    <a:pt x="6059" y="1223"/>
                  </a:lnTo>
                  <a:lnTo>
                    <a:pt x="6072" y="1201"/>
                  </a:lnTo>
                  <a:lnTo>
                    <a:pt x="6084" y="1179"/>
                  </a:lnTo>
                  <a:lnTo>
                    <a:pt x="6084" y="1107"/>
                  </a:lnTo>
                  <a:lnTo>
                    <a:pt x="6131" y="1120"/>
                  </a:lnTo>
                  <a:lnTo>
                    <a:pt x="6141" y="1144"/>
                  </a:lnTo>
                  <a:lnTo>
                    <a:pt x="6141" y="1628"/>
                  </a:lnTo>
                  <a:lnTo>
                    <a:pt x="6153" y="1640"/>
                  </a:lnTo>
                  <a:lnTo>
                    <a:pt x="6165" y="1663"/>
                  </a:lnTo>
                  <a:lnTo>
                    <a:pt x="6165" y="2460"/>
                  </a:lnTo>
                  <a:lnTo>
                    <a:pt x="6211" y="2460"/>
                  </a:lnTo>
                  <a:lnTo>
                    <a:pt x="6209" y="1547"/>
                  </a:lnTo>
                  <a:lnTo>
                    <a:pt x="6223" y="1524"/>
                  </a:lnTo>
                  <a:lnTo>
                    <a:pt x="6235" y="1501"/>
                  </a:lnTo>
                  <a:lnTo>
                    <a:pt x="6232" y="1419"/>
                  </a:lnTo>
                  <a:lnTo>
                    <a:pt x="6245" y="1397"/>
                  </a:lnTo>
                  <a:lnTo>
                    <a:pt x="6257" y="1386"/>
                  </a:lnTo>
                  <a:lnTo>
                    <a:pt x="6269" y="1375"/>
                  </a:lnTo>
                  <a:lnTo>
                    <a:pt x="6269" y="1120"/>
                  </a:lnTo>
                  <a:lnTo>
                    <a:pt x="6292" y="1120"/>
                  </a:lnTo>
                  <a:lnTo>
                    <a:pt x="6292" y="1340"/>
                  </a:lnTo>
                  <a:lnTo>
                    <a:pt x="6304" y="1363"/>
                  </a:lnTo>
                  <a:lnTo>
                    <a:pt x="6315" y="1386"/>
                  </a:lnTo>
                  <a:lnTo>
                    <a:pt x="6315" y="1571"/>
                  </a:lnTo>
                  <a:lnTo>
                    <a:pt x="6327" y="1582"/>
                  </a:lnTo>
                  <a:lnTo>
                    <a:pt x="6349" y="1582"/>
                  </a:lnTo>
                  <a:lnTo>
                    <a:pt x="6361" y="1571"/>
                  </a:lnTo>
                  <a:lnTo>
                    <a:pt x="6373" y="1559"/>
                  </a:lnTo>
                  <a:lnTo>
                    <a:pt x="6384" y="1548"/>
                  </a:lnTo>
                  <a:lnTo>
                    <a:pt x="6382" y="1351"/>
                  </a:lnTo>
                  <a:lnTo>
                    <a:pt x="6396" y="1328"/>
                  </a:lnTo>
                  <a:lnTo>
                    <a:pt x="6394" y="1166"/>
                  </a:lnTo>
                  <a:lnTo>
                    <a:pt x="6408" y="1144"/>
                  </a:lnTo>
                  <a:lnTo>
                    <a:pt x="6408" y="1107"/>
                  </a:lnTo>
                  <a:lnTo>
                    <a:pt x="6453" y="1120"/>
                  </a:lnTo>
                  <a:lnTo>
                    <a:pt x="6465" y="1144"/>
                  </a:lnTo>
                  <a:lnTo>
                    <a:pt x="6465" y="1236"/>
                  </a:lnTo>
                  <a:lnTo>
                    <a:pt x="6477" y="1259"/>
                  </a:lnTo>
                  <a:lnTo>
                    <a:pt x="6488" y="1282"/>
                  </a:lnTo>
                  <a:lnTo>
                    <a:pt x="6488" y="2472"/>
                  </a:lnTo>
                  <a:lnTo>
                    <a:pt x="6500" y="2482"/>
                  </a:lnTo>
                  <a:lnTo>
                    <a:pt x="6523" y="2482"/>
                  </a:lnTo>
                  <a:lnTo>
                    <a:pt x="6535" y="2472"/>
                  </a:lnTo>
                  <a:lnTo>
                    <a:pt x="6532" y="1674"/>
                  </a:lnTo>
                  <a:lnTo>
                    <a:pt x="6546" y="1652"/>
                  </a:lnTo>
                  <a:lnTo>
                    <a:pt x="6543" y="1408"/>
                  </a:lnTo>
                  <a:lnTo>
                    <a:pt x="6557" y="1386"/>
                  </a:lnTo>
                  <a:lnTo>
                    <a:pt x="6569" y="1363"/>
                  </a:lnTo>
                  <a:lnTo>
                    <a:pt x="6581" y="1340"/>
                  </a:lnTo>
                  <a:lnTo>
                    <a:pt x="6578" y="1316"/>
                  </a:lnTo>
                  <a:lnTo>
                    <a:pt x="6592" y="1293"/>
                  </a:lnTo>
                  <a:lnTo>
                    <a:pt x="6592" y="1259"/>
                  </a:lnTo>
                  <a:lnTo>
                    <a:pt x="6592" y="1248"/>
                  </a:lnTo>
                  <a:lnTo>
                    <a:pt x="6592" y="1201"/>
                  </a:lnTo>
                  <a:lnTo>
                    <a:pt x="6577" y="1188"/>
                  </a:lnTo>
                  <a:lnTo>
                    <a:pt x="6592" y="1179"/>
                  </a:lnTo>
                  <a:lnTo>
                    <a:pt x="6594" y="1142"/>
                  </a:lnTo>
                  <a:lnTo>
                    <a:pt x="6604" y="1155"/>
                  </a:lnTo>
                  <a:lnTo>
                    <a:pt x="6616" y="1179"/>
                  </a:lnTo>
                  <a:lnTo>
                    <a:pt x="6616" y="1201"/>
                  </a:lnTo>
                  <a:lnTo>
                    <a:pt x="6627" y="1224"/>
                  </a:lnTo>
                  <a:lnTo>
                    <a:pt x="6627" y="1305"/>
                  </a:lnTo>
                  <a:lnTo>
                    <a:pt x="6627" y="1317"/>
                  </a:lnTo>
                  <a:lnTo>
                    <a:pt x="6627" y="1571"/>
                  </a:lnTo>
                  <a:lnTo>
                    <a:pt x="6639" y="1593"/>
                  </a:lnTo>
                  <a:lnTo>
                    <a:pt x="6649" y="1605"/>
                  </a:lnTo>
                  <a:lnTo>
                    <a:pt x="6684" y="1605"/>
                  </a:lnTo>
                  <a:lnTo>
                    <a:pt x="6696" y="1593"/>
                  </a:lnTo>
                  <a:lnTo>
                    <a:pt x="6694" y="1570"/>
                  </a:lnTo>
                  <a:lnTo>
                    <a:pt x="6708" y="1548"/>
                  </a:lnTo>
                  <a:lnTo>
                    <a:pt x="6706" y="1431"/>
                  </a:lnTo>
                  <a:lnTo>
                    <a:pt x="6719" y="1409"/>
                  </a:lnTo>
                  <a:lnTo>
                    <a:pt x="6716" y="1143"/>
                  </a:lnTo>
                  <a:lnTo>
                    <a:pt x="6731" y="1120"/>
                  </a:lnTo>
                  <a:lnTo>
                    <a:pt x="6742" y="1107"/>
                  </a:lnTo>
                  <a:lnTo>
                    <a:pt x="6788" y="1120"/>
                  </a:lnTo>
                  <a:lnTo>
                    <a:pt x="6800" y="1144"/>
                  </a:lnTo>
                  <a:lnTo>
                    <a:pt x="6800" y="2113"/>
                  </a:lnTo>
                  <a:lnTo>
                    <a:pt x="6813" y="2124"/>
                  </a:lnTo>
                  <a:lnTo>
                    <a:pt x="6812" y="2148"/>
                  </a:lnTo>
                  <a:lnTo>
                    <a:pt x="6823" y="2172"/>
                  </a:lnTo>
                  <a:lnTo>
                    <a:pt x="6823" y="2390"/>
                  </a:lnTo>
                  <a:lnTo>
                    <a:pt x="6835" y="2402"/>
                  </a:lnTo>
                  <a:lnTo>
                    <a:pt x="6857" y="2402"/>
                  </a:lnTo>
                  <a:lnTo>
                    <a:pt x="6869" y="2390"/>
                  </a:lnTo>
                  <a:lnTo>
                    <a:pt x="6867" y="1443"/>
                  </a:lnTo>
                  <a:lnTo>
                    <a:pt x="6881" y="1421"/>
                  </a:lnTo>
                  <a:lnTo>
                    <a:pt x="6892" y="1397"/>
                  </a:lnTo>
                  <a:lnTo>
                    <a:pt x="6904" y="1375"/>
                  </a:lnTo>
                  <a:lnTo>
                    <a:pt x="6902" y="1349"/>
                  </a:lnTo>
                  <a:lnTo>
                    <a:pt x="6916" y="1340"/>
                  </a:lnTo>
                  <a:lnTo>
                    <a:pt x="6913" y="1292"/>
                  </a:lnTo>
                  <a:lnTo>
                    <a:pt x="6927" y="1271"/>
                  </a:lnTo>
                  <a:lnTo>
                    <a:pt x="6927" y="1120"/>
                  </a:lnTo>
                  <a:lnTo>
                    <a:pt x="6950" y="1120"/>
                  </a:lnTo>
                  <a:lnTo>
                    <a:pt x="6950" y="1167"/>
                  </a:lnTo>
                  <a:lnTo>
                    <a:pt x="6950" y="1179"/>
                  </a:lnTo>
                  <a:lnTo>
                    <a:pt x="6950" y="1201"/>
                  </a:lnTo>
                  <a:lnTo>
                    <a:pt x="6964" y="1214"/>
                  </a:lnTo>
                  <a:lnTo>
                    <a:pt x="6950" y="1224"/>
                  </a:lnTo>
                  <a:lnTo>
                    <a:pt x="6950" y="1248"/>
                  </a:lnTo>
                  <a:lnTo>
                    <a:pt x="6961" y="1271"/>
                  </a:lnTo>
                  <a:lnTo>
                    <a:pt x="6961" y="1375"/>
                  </a:lnTo>
                  <a:lnTo>
                    <a:pt x="6973" y="1397"/>
                  </a:lnTo>
                  <a:lnTo>
                    <a:pt x="6973" y="1524"/>
                  </a:lnTo>
                  <a:lnTo>
                    <a:pt x="6985" y="1536"/>
                  </a:lnTo>
                  <a:lnTo>
                    <a:pt x="7008" y="1536"/>
                  </a:lnTo>
                  <a:lnTo>
                    <a:pt x="7020" y="1524"/>
                  </a:lnTo>
                  <a:lnTo>
                    <a:pt x="7018" y="1499"/>
                  </a:lnTo>
                  <a:lnTo>
                    <a:pt x="7031" y="1489"/>
                  </a:lnTo>
                  <a:lnTo>
                    <a:pt x="7042" y="1467"/>
                  </a:lnTo>
                  <a:lnTo>
                    <a:pt x="7040" y="1304"/>
                  </a:lnTo>
                  <a:lnTo>
                    <a:pt x="7054" y="1282"/>
                  </a:lnTo>
                  <a:lnTo>
                    <a:pt x="7051" y="1154"/>
                  </a:lnTo>
                  <a:lnTo>
                    <a:pt x="7065" y="1132"/>
                  </a:lnTo>
                  <a:lnTo>
                    <a:pt x="7065" y="1107"/>
                  </a:lnTo>
                  <a:lnTo>
                    <a:pt x="7112" y="1120"/>
                  </a:lnTo>
                  <a:lnTo>
                    <a:pt x="7124" y="1144"/>
                  </a:lnTo>
                  <a:lnTo>
                    <a:pt x="7124" y="1340"/>
                  </a:lnTo>
                  <a:lnTo>
                    <a:pt x="7135" y="1363"/>
                  </a:lnTo>
                  <a:lnTo>
                    <a:pt x="7135" y="2390"/>
                  </a:lnTo>
                  <a:lnTo>
                    <a:pt x="7146" y="2402"/>
                  </a:lnTo>
                  <a:lnTo>
                    <a:pt x="7181" y="2402"/>
                  </a:lnTo>
                  <a:lnTo>
                    <a:pt x="7179" y="2367"/>
                  </a:lnTo>
                  <a:lnTo>
                    <a:pt x="7193" y="2344"/>
                  </a:lnTo>
                  <a:lnTo>
                    <a:pt x="7193" y="2333"/>
                  </a:lnTo>
                  <a:lnTo>
                    <a:pt x="7179" y="2322"/>
                  </a:lnTo>
                  <a:lnTo>
                    <a:pt x="7193" y="2276"/>
                  </a:lnTo>
                  <a:lnTo>
                    <a:pt x="7193" y="2252"/>
                  </a:lnTo>
                  <a:lnTo>
                    <a:pt x="7179" y="2242"/>
                  </a:lnTo>
                  <a:lnTo>
                    <a:pt x="7193" y="2194"/>
                  </a:lnTo>
                  <a:lnTo>
                    <a:pt x="7193" y="2182"/>
                  </a:lnTo>
                  <a:lnTo>
                    <a:pt x="7187" y="2179"/>
                  </a:lnTo>
                  <a:lnTo>
                    <a:pt x="7183" y="2178"/>
                  </a:lnTo>
                  <a:lnTo>
                    <a:pt x="7182" y="2176"/>
                  </a:lnTo>
                  <a:lnTo>
                    <a:pt x="7182" y="2170"/>
                  </a:lnTo>
                  <a:lnTo>
                    <a:pt x="7181" y="2162"/>
                  </a:lnTo>
                  <a:lnTo>
                    <a:pt x="7181" y="2148"/>
                  </a:lnTo>
                  <a:lnTo>
                    <a:pt x="7181" y="2132"/>
                  </a:lnTo>
                  <a:lnTo>
                    <a:pt x="7182" y="2123"/>
                  </a:lnTo>
                  <a:lnTo>
                    <a:pt x="7182" y="2119"/>
                  </a:lnTo>
                  <a:lnTo>
                    <a:pt x="7184" y="2116"/>
                  </a:lnTo>
                  <a:lnTo>
                    <a:pt x="7185" y="2116"/>
                  </a:lnTo>
                  <a:lnTo>
                    <a:pt x="7187" y="2117"/>
                  </a:lnTo>
                  <a:lnTo>
                    <a:pt x="7189" y="2116"/>
                  </a:lnTo>
                  <a:lnTo>
                    <a:pt x="7193" y="2113"/>
                  </a:lnTo>
                  <a:lnTo>
                    <a:pt x="7193" y="2102"/>
                  </a:lnTo>
                  <a:lnTo>
                    <a:pt x="7179" y="2091"/>
                  </a:lnTo>
                  <a:lnTo>
                    <a:pt x="7193" y="2044"/>
                  </a:lnTo>
                  <a:lnTo>
                    <a:pt x="7193" y="2021"/>
                  </a:lnTo>
                  <a:lnTo>
                    <a:pt x="7179" y="2010"/>
                  </a:lnTo>
                  <a:lnTo>
                    <a:pt x="7193" y="1964"/>
                  </a:lnTo>
                  <a:lnTo>
                    <a:pt x="7193" y="1940"/>
                  </a:lnTo>
                  <a:lnTo>
                    <a:pt x="7179" y="1930"/>
                  </a:lnTo>
                  <a:lnTo>
                    <a:pt x="7193" y="1882"/>
                  </a:lnTo>
                  <a:lnTo>
                    <a:pt x="7193" y="1871"/>
                  </a:lnTo>
                  <a:lnTo>
                    <a:pt x="7179" y="1860"/>
                  </a:lnTo>
                  <a:lnTo>
                    <a:pt x="7193" y="1813"/>
                  </a:lnTo>
                  <a:lnTo>
                    <a:pt x="7193" y="1801"/>
                  </a:lnTo>
                  <a:lnTo>
                    <a:pt x="7179" y="1791"/>
                  </a:lnTo>
                  <a:lnTo>
                    <a:pt x="7193" y="1744"/>
                  </a:lnTo>
                  <a:lnTo>
                    <a:pt x="7193" y="1721"/>
                  </a:lnTo>
                  <a:lnTo>
                    <a:pt x="7179" y="1710"/>
                  </a:lnTo>
                  <a:lnTo>
                    <a:pt x="7193" y="1663"/>
                  </a:lnTo>
                  <a:lnTo>
                    <a:pt x="7193" y="1640"/>
                  </a:lnTo>
                  <a:lnTo>
                    <a:pt x="7178" y="1630"/>
                  </a:lnTo>
                  <a:lnTo>
                    <a:pt x="7193" y="1593"/>
                  </a:lnTo>
                  <a:lnTo>
                    <a:pt x="7193" y="1571"/>
                  </a:lnTo>
                  <a:lnTo>
                    <a:pt x="7179" y="1559"/>
                  </a:lnTo>
                  <a:lnTo>
                    <a:pt x="7193" y="1513"/>
                  </a:lnTo>
                  <a:lnTo>
                    <a:pt x="7204" y="1489"/>
                  </a:lnTo>
                  <a:lnTo>
                    <a:pt x="7202" y="1431"/>
                  </a:lnTo>
                  <a:lnTo>
                    <a:pt x="7216" y="1409"/>
                  </a:lnTo>
                  <a:lnTo>
                    <a:pt x="7228" y="1397"/>
                  </a:lnTo>
                  <a:lnTo>
                    <a:pt x="7238" y="1386"/>
                  </a:lnTo>
                  <a:lnTo>
                    <a:pt x="7239" y="1118"/>
                  </a:lnTo>
                  <a:lnTo>
                    <a:pt x="7261" y="1132"/>
                  </a:lnTo>
                  <a:lnTo>
                    <a:pt x="7273" y="1155"/>
                  </a:lnTo>
                  <a:lnTo>
                    <a:pt x="7273" y="1271"/>
                  </a:lnTo>
                  <a:lnTo>
                    <a:pt x="7285" y="1293"/>
                  </a:lnTo>
                  <a:lnTo>
                    <a:pt x="7285" y="1571"/>
                  </a:lnTo>
                  <a:lnTo>
                    <a:pt x="7296" y="1593"/>
                  </a:lnTo>
                  <a:lnTo>
                    <a:pt x="7342" y="1593"/>
                  </a:lnTo>
                  <a:lnTo>
                    <a:pt x="7354" y="1582"/>
                  </a:lnTo>
                  <a:lnTo>
                    <a:pt x="7352" y="1374"/>
                  </a:lnTo>
                  <a:lnTo>
                    <a:pt x="7365" y="1352"/>
                  </a:lnTo>
                  <a:lnTo>
                    <a:pt x="7377" y="1328"/>
                  </a:lnTo>
                  <a:lnTo>
                    <a:pt x="7375" y="1143"/>
                  </a:lnTo>
                  <a:lnTo>
                    <a:pt x="7389" y="1120"/>
                  </a:lnTo>
                  <a:lnTo>
                    <a:pt x="7399" y="1107"/>
                  </a:lnTo>
                  <a:lnTo>
                    <a:pt x="7435" y="1120"/>
                  </a:lnTo>
                  <a:lnTo>
                    <a:pt x="7446" y="1132"/>
                  </a:lnTo>
                  <a:lnTo>
                    <a:pt x="7458" y="1155"/>
                  </a:lnTo>
                  <a:lnTo>
                    <a:pt x="7458" y="1732"/>
                  </a:lnTo>
                  <a:lnTo>
                    <a:pt x="7469" y="1756"/>
                  </a:lnTo>
                  <a:lnTo>
                    <a:pt x="7481" y="1779"/>
                  </a:lnTo>
                  <a:lnTo>
                    <a:pt x="7481" y="2494"/>
                  </a:lnTo>
                  <a:lnTo>
                    <a:pt x="7504" y="2506"/>
                  </a:lnTo>
                  <a:lnTo>
                    <a:pt x="7516" y="2506"/>
                  </a:lnTo>
                  <a:lnTo>
                    <a:pt x="7528" y="2494"/>
                  </a:lnTo>
                  <a:lnTo>
                    <a:pt x="7525" y="1512"/>
                  </a:lnTo>
                  <a:lnTo>
                    <a:pt x="7538" y="1489"/>
                  </a:lnTo>
                  <a:lnTo>
                    <a:pt x="7550" y="1467"/>
                  </a:lnTo>
                  <a:lnTo>
                    <a:pt x="7548" y="1339"/>
                  </a:lnTo>
                  <a:lnTo>
                    <a:pt x="7562" y="1317"/>
                  </a:lnTo>
                  <a:lnTo>
                    <a:pt x="7560" y="1291"/>
                  </a:lnTo>
                  <a:lnTo>
                    <a:pt x="7573" y="1282"/>
                  </a:lnTo>
                  <a:lnTo>
                    <a:pt x="7585" y="1271"/>
                  </a:lnTo>
                  <a:lnTo>
                    <a:pt x="7585" y="1120"/>
                  </a:lnTo>
                  <a:lnTo>
                    <a:pt x="7608" y="1120"/>
                  </a:lnTo>
                  <a:lnTo>
                    <a:pt x="7608" y="1375"/>
                  </a:lnTo>
                  <a:lnTo>
                    <a:pt x="7620" y="1397"/>
                  </a:lnTo>
                  <a:lnTo>
                    <a:pt x="7632" y="1421"/>
                  </a:lnTo>
                  <a:lnTo>
                    <a:pt x="7632" y="1524"/>
                  </a:lnTo>
                  <a:lnTo>
                    <a:pt x="7642" y="1536"/>
                  </a:lnTo>
                  <a:lnTo>
                    <a:pt x="7666" y="1536"/>
                  </a:lnTo>
                  <a:lnTo>
                    <a:pt x="7677" y="1524"/>
                  </a:lnTo>
                  <a:lnTo>
                    <a:pt x="7675" y="1478"/>
                  </a:lnTo>
                  <a:lnTo>
                    <a:pt x="7689" y="1456"/>
                  </a:lnTo>
                  <a:lnTo>
                    <a:pt x="7701" y="1432"/>
                  </a:lnTo>
                  <a:lnTo>
                    <a:pt x="7698" y="1247"/>
                  </a:lnTo>
                  <a:lnTo>
                    <a:pt x="7712" y="1224"/>
                  </a:lnTo>
                  <a:lnTo>
                    <a:pt x="7709" y="1154"/>
                  </a:lnTo>
                  <a:lnTo>
                    <a:pt x="7724" y="1132"/>
                  </a:lnTo>
                  <a:lnTo>
                    <a:pt x="7724" y="1107"/>
                  </a:lnTo>
                  <a:lnTo>
                    <a:pt x="7770" y="1120"/>
                  </a:lnTo>
                  <a:lnTo>
                    <a:pt x="7781" y="1144"/>
                  </a:lnTo>
                  <a:lnTo>
                    <a:pt x="7793" y="1155"/>
                  </a:lnTo>
                  <a:lnTo>
                    <a:pt x="7805" y="1179"/>
                  </a:lnTo>
                  <a:lnTo>
                    <a:pt x="7805" y="2390"/>
                  </a:lnTo>
                  <a:lnTo>
                    <a:pt x="7816" y="2413"/>
                  </a:lnTo>
                  <a:lnTo>
                    <a:pt x="7816" y="2448"/>
                  </a:lnTo>
                  <a:lnTo>
                    <a:pt x="7828" y="2460"/>
                  </a:lnTo>
                  <a:lnTo>
                    <a:pt x="7862" y="2460"/>
                  </a:lnTo>
                  <a:lnTo>
                    <a:pt x="7860" y="1523"/>
                  </a:lnTo>
                  <a:lnTo>
                    <a:pt x="7873" y="1501"/>
                  </a:lnTo>
                  <a:lnTo>
                    <a:pt x="7873" y="1479"/>
                  </a:lnTo>
                  <a:lnTo>
                    <a:pt x="7862" y="1456"/>
                  </a:lnTo>
                  <a:lnTo>
                    <a:pt x="7862" y="1432"/>
                  </a:lnTo>
                  <a:lnTo>
                    <a:pt x="7862" y="1375"/>
                  </a:lnTo>
                  <a:lnTo>
                    <a:pt x="7860" y="1351"/>
                  </a:lnTo>
                  <a:lnTo>
                    <a:pt x="7873" y="1328"/>
                  </a:lnTo>
                  <a:lnTo>
                    <a:pt x="7885" y="1305"/>
                  </a:lnTo>
                  <a:lnTo>
                    <a:pt x="7897" y="1293"/>
                  </a:lnTo>
                  <a:lnTo>
                    <a:pt x="7908" y="1282"/>
                  </a:lnTo>
                  <a:lnTo>
                    <a:pt x="7906" y="1166"/>
                  </a:lnTo>
                  <a:lnTo>
                    <a:pt x="7920" y="1144"/>
                  </a:lnTo>
                  <a:lnTo>
                    <a:pt x="7954" y="1132"/>
                  </a:lnTo>
                  <a:lnTo>
                    <a:pt x="7954" y="1524"/>
                  </a:lnTo>
                  <a:lnTo>
                    <a:pt x="7966" y="1548"/>
                  </a:lnTo>
                  <a:lnTo>
                    <a:pt x="7966" y="1582"/>
                  </a:lnTo>
                  <a:lnTo>
                    <a:pt x="7977" y="1593"/>
                  </a:lnTo>
                  <a:lnTo>
                    <a:pt x="8012" y="1593"/>
                  </a:lnTo>
                  <a:lnTo>
                    <a:pt x="8010" y="1568"/>
                  </a:lnTo>
                  <a:lnTo>
                    <a:pt x="8024" y="1559"/>
                  </a:lnTo>
                  <a:lnTo>
                    <a:pt x="8021" y="1523"/>
                  </a:lnTo>
                  <a:lnTo>
                    <a:pt x="8036" y="1501"/>
                  </a:lnTo>
                  <a:lnTo>
                    <a:pt x="8033" y="1188"/>
                  </a:lnTo>
                  <a:lnTo>
                    <a:pt x="8046" y="1167"/>
                  </a:lnTo>
                  <a:lnTo>
                    <a:pt x="8058" y="1155"/>
                  </a:lnTo>
                  <a:lnTo>
                    <a:pt x="8056" y="1130"/>
                  </a:lnTo>
                  <a:lnTo>
                    <a:pt x="8070" y="1120"/>
                  </a:lnTo>
                  <a:lnTo>
                    <a:pt x="8081" y="1107"/>
                  </a:lnTo>
                  <a:lnTo>
                    <a:pt x="8116" y="1120"/>
                  </a:lnTo>
                  <a:lnTo>
                    <a:pt x="8128" y="1144"/>
                  </a:lnTo>
                  <a:lnTo>
                    <a:pt x="8128" y="1317"/>
                  </a:lnTo>
                  <a:lnTo>
                    <a:pt x="8139" y="1340"/>
                  </a:lnTo>
                  <a:lnTo>
                    <a:pt x="8139" y="2448"/>
                  </a:lnTo>
                  <a:lnTo>
                    <a:pt x="8150" y="2460"/>
                  </a:lnTo>
                  <a:lnTo>
                    <a:pt x="8185" y="2460"/>
                  </a:lnTo>
                  <a:lnTo>
                    <a:pt x="8183" y="1592"/>
                  </a:lnTo>
                  <a:lnTo>
                    <a:pt x="8197" y="1571"/>
                  </a:lnTo>
                  <a:lnTo>
                    <a:pt x="8209" y="1548"/>
                  </a:lnTo>
                  <a:lnTo>
                    <a:pt x="8207" y="1351"/>
                  </a:lnTo>
                  <a:lnTo>
                    <a:pt x="8220" y="1328"/>
                  </a:lnTo>
                  <a:lnTo>
                    <a:pt x="8232" y="1317"/>
                  </a:lnTo>
                  <a:lnTo>
                    <a:pt x="8243" y="1305"/>
                  </a:lnTo>
                  <a:lnTo>
                    <a:pt x="8240" y="1154"/>
                  </a:lnTo>
                  <a:lnTo>
                    <a:pt x="8254" y="1132"/>
                  </a:lnTo>
                  <a:lnTo>
                    <a:pt x="8266" y="1132"/>
                  </a:lnTo>
                  <a:lnTo>
                    <a:pt x="8278" y="1155"/>
                  </a:lnTo>
                  <a:lnTo>
                    <a:pt x="8278" y="1397"/>
                  </a:lnTo>
                  <a:lnTo>
                    <a:pt x="8289" y="1421"/>
                  </a:lnTo>
                  <a:lnTo>
                    <a:pt x="8289" y="1582"/>
                  </a:lnTo>
                  <a:lnTo>
                    <a:pt x="8301" y="1593"/>
                  </a:lnTo>
                  <a:lnTo>
                    <a:pt x="8336" y="1593"/>
                  </a:lnTo>
                  <a:lnTo>
                    <a:pt x="8334" y="1568"/>
                  </a:lnTo>
                  <a:lnTo>
                    <a:pt x="8347" y="1559"/>
                  </a:lnTo>
                  <a:lnTo>
                    <a:pt x="8344" y="1535"/>
                  </a:lnTo>
                  <a:lnTo>
                    <a:pt x="8358" y="1513"/>
                  </a:lnTo>
                  <a:lnTo>
                    <a:pt x="8356" y="1362"/>
                  </a:lnTo>
                  <a:lnTo>
                    <a:pt x="8370" y="1340"/>
                  </a:lnTo>
                  <a:lnTo>
                    <a:pt x="8368" y="1314"/>
                  </a:lnTo>
                  <a:lnTo>
                    <a:pt x="8382" y="1305"/>
                  </a:lnTo>
                  <a:lnTo>
                    <a:pt x="8382" y="1107"/>
                  </a:lnTo>
                  <a:lnTo>
                    <a:pt x="8428" y="1120"/>
                  </a:lnTo>
                  <a:lnTo>
                    <a:pt x="8439" y="1144"/>
                  </a:lnTo>
                  <a:lnTo>
                    <a:pt x="8450" y="1167"/>
                  </a:lnTo>
                  <a:lnTo>
                    <a:pt x="8450" y="1189"/>
                  </a:lnTo>
                  <a:lnTo>
                    <a:pt x="8462" y="1213"/>
                  </a:lnTo>
                  <a:lnTo>
                    <a:pt x="8462" y="2460"/>
                  </a:lnTo>
                  <a:lnTo>
                    <a:pt x="8497" y="2460"/>
                  </a:lnTo>
                  <a:lnTo>
                    <a:pt x="8521" y="2448"/>
                  </a:lnTo>
                  <a:lnTo>
                    <a:pt x="8532" y="2425"/>
                  </a:lnTo>
                  <a:lnTo>
                    <a:pt x="8532" y="1375"/>
                  </a:lnTo>
                  <a:lnTo>
                    <a:pt x="8554" y="1375"/>
                  </a:lnTo>
                  <a:lnTo>
                    <a:pt x="8566" y="1352"/>
                  </a:lnTo>
                  <a:lnTo>
                    <a:pt x="8564" y="1258"/>
                  </a:lnTo>
                  <a:lnTo>
                    <a:pt x="8578" y="1236"/>
                  </a:lnTo>
                  <a:lnTo>
                    <a:pt x="8589" y="1213"/>
                  </a:lnTo>
                  <a:lnTo>
                    <a:pt x="8592" y="1142"/>
                  </a:lnTo>
                  <a:lnTo>
                    <a:pt x="8601" y="1155"/>
                  </a:lnTo>
                  <a:lnTo>
                    <a:pt x="8613" y="1179"/>
                  </a:lnTo>
                  <a:lnTo>
                    <a:pt x="8613" y="1479"/>
                  </a:lnTo>
                  <a:lnTo>
                    <a:pt x="8624" y="1501"/>
                  </a:lnTo>
                  <a:lnTo>
                    <a:pt x="8636" y="1512"/>
                  </a:lnTo>
                  <a:lnTo>
                    <a:pt x="8635" y="1536"/>
                  </a:lnTo>
                  <a:lnTo>
                    <a:pt x="8670" y="1536"/>
                  </a:lnTo>
                  <a:lnTo>
                    <a:pt x="8668" y="1454"/>
                  </a:lnTo>
                  <a:lnTo>
                    <a:pt x="8682" y="1432"/>
                  </a:lnTo>
                  <a:lnTo>
                    <a:pt x="8693" y="1409"/>
                  </a:lnTo>
                  <a:lnTo>
                    <a:pt x="8691" y="1166"/>
                  </a:lnTo>
                  <a:lnTo>
                    <a:pt x="8705" y="1144"/>
                  </a:lnTo>
                  <a:lnTo>
                    <a:pt x="8705" y="1109"/>
                  </a:lnTo>
                  <a:lnTo>
                    <a:pt x="8774" y="1109"/>
                  </a:lnTo>
                  <a:lnTo>
                    <a:pt x="8774" y="1132"/>
                  </a:lnTo>
                  <a:lnTo>
                    <a:pt x="8786" y="1155"/>
                  </a:lnTo>
                  <a:lnTo>
                    <a:pt x="8786" y="1305"/>
                  </a:lnTo>
                  <a:lnTo>
                    <a:pt x="8797" y="1328"/>
                  </a:lnTo>
                  <a:lnTo>
                    <a:pt x="8797" y="2413"/>
                  </a:lnTo>
                  <a:lnTo>
                    <a:pt x="8809" y="2425"/>
                  </a:lnTo>
                  <a:lnTo>
                    <a:pt x="8832" y="2425"/>
                  </a:lnTo>
                  <a:lnTo>
                    <a:pt x="8843" y="2413"/>
                  </a:lnTo>
                  <a:lnTo>
                    <a:pt x="8841" y="2193"/>
                  </a:lnTo>
                  <a:lnTo>
                    <a:pt x="8855" y="2172"/>
                  </a:lnTo>
                  <a:lnTo>
                    <a:pt x="8852" y="2146"/>
                  </a:lnTo>
                  <a:lnTo>
                    <a:pt x="8866" y="2137"/>
                  </a:lnTo>
                  <a:lnTo>
                    <a:pt x="8864" y="1374"/>
                  </a:lnTo>
                  <a:lnTo>
                    <a:pt x="8878" y="1352"/>
                  </a:lnTo>
                  <a:lnTo>
                    <a:pt x="8890" y="1340"/>
                  </a:lnTo>
                  <a:lnTo>
                    <a:pt x="8901" y="1317"/>
                  </a:lnTo>
                  <a:lnTo>
                    <a:pt x="8901" y="1120"/>
                  </a:lnTo>
                  <a:lnTo>
                    <a:pt x="8925" y="1120"/>
                  </a:lnTo>
                  <a:lnTo>
                    <a:pt x="8925" y="1144"/>
                  </a:lnTo>
                  <a:lnTo>
                    <a:pt x="8935" y="1167"/>
                  </a:lnTo>
                  <a:lnTo>
                    <a:pt x="8947" y="1189"/>
                  </a:lnTo>
                  <a:lnTo>
                    <a:pt x="8947" y="1593"/>
                  </a:lnTo>
                  <a:lnTo>
                    <a:pt x="8959" y="1605"/>
                  </a:lnTo>
                  <a:lnTo>
                    <a:pt x="8970" y="1617"/>
                  </a:lnTo>
                  <a:lnTo>
                    <a:pt x="8982" y="1617"/>
                  </a:lnTo>
                  <a:lnTo>
                    <a:pt x="8994" y="1605"/>
                  </a:lnTo>
                  <a:lnTo>
                    <a:pt x="9005" y="1593"/>
                  </a:lnTo>
                  <a:lnTo>
                    <a:pt x="9017" y="1571"/>
                  </a:lnTo>
                  <a:lnTo>
                    <a:pt x="9014" y="1443"/>
                  </a:lnTo>
                  <a:lnTo>
                    <a:pt x="9029" y="1421"/>
                  </a:lnTo>
                  <a:lnTo>
                    <a:pt x="9025" y="1154"/>
                  </a:lnTo>
                  <a:lnTo>
                    <a:pt x="9039" y="1132"/>
                  </a:lnTo>
                  <a:lnTo>
                    <a:pt x="9039" y="1109"/>
                  </a:lnTo>
                  <a:lnTo>
                    <a:pt x="9109" y="1109"/>
                  </a:lnTo>
                  <a:lnTo>
                    <a:pt x="9109" y="1132"/>
                  </a:lnTo>
                  <a:lnTo>
                    <a:pt x="9121" y="1155"/>
                  </a:lnTo>
                  <a:lnTo>
                    <a:pt x="9121" y="2472"/>
                  </a:lnTo>
                  <a:lnTo>
                    <a:pt x="9133" y="2482"/>
                  </a:lnTo>
                  <a:lnTo>
                    <a:pt x="9155" y="2482"/>
                  </a:lnTo>
                  <a:lnTo>
                    <a:pt x="9166" y="2472"/>
                  </a:lnTo>
                  <a:lnTo>
                    <a:pt x="9164" y="2412"/>
                  </a:lnTo>
                  <a:lnTo>
                    <a:pt x="9178" y="2390"/>
                  </a:lnTo>
                  <a:lnTo>
                    <a:pt x="9176" y="1478"/>
                  </a:lnTo>
                  <a:lnTo>
                    <a:pt x="9190" y="1456"/>
                  </a:lnTo>
                  <a:lnTo>
                    <a:pt x="9188" y="1430"/>
                  </a:lnTo>
                  <a:lnTo>
                    <a:pt x="9201" y="1421"/>
                  </a:lnTo>
                  <a:lnTo>
                    <a:pt x="9199" y="1386"/>
                  </a:lnTo>
                  <a:lnTo>
                    <a:pt x="9213" y="1363"/>
                  </a:lnTo>
                  <a:lnTo>
                    <a:pt x="9225" y="1340"/>
                  </a:lnTo>
                  <a:lnTo>
                    <a:pt x="9223" y="1314"/>
                  </a:lnTo>
                  <a:lnTo>
                    <a:pt x="9235" y="1305"/>
                  </a:lnTo>
                  <a:lnTo>
                    <a:pt x="9233" y="1154"/>
                  </a:lnTo>
                  <a:lnTo>
                    <a:pt x="9247" y="1132"/>
                  </a:lnTo>
                  <a:lnTo>
                    <a:pt x="9270" y="1120"/>
                  </a:lnTo>
                  <a:lnTo>
                    <a:pt x="9270" y="1444"/>
                  </a:lnTo>
                  <a:lnTo>
                    <a:pt x="9282" y="1467"/>
                  </a:lnTo>
                  <a:lnTo>
                    <a:pt x="9282" y="1524"/>
                  </a:lnTo>
                  <a:lnTo>
                    <a:pt x="9294" y="1536"/>
                  </a:lnTo>
                  <a:lnTo>
                    <a:pt x="9329" y="1536"/>
                  </a:lnTo>
                  <a:lnTo>
                    <a:pt x="9326" y="1512"/>
                  </a:lnTo>
                  <a:lnTo>
                    <a:pt x="9339" y="1489"/>
                  </a:lnTo>
                  <a:lnTo>
                    <a:pt x="9337" y="1466"/>
                  </a:lnTo>
                  <a:lnTo>
                    <a:pt x="9351" y="1444"/>
                  </a:lnTo>
                  <a:lnTo>
                    <a:pt x="9351" y="1120"/>
                  </a:lnTo>
                  <a:lnTo>
                    <a:pt x="9374" y="1120"/>
                  </a:lnTo>
                  <a:lnTo>
                    <a:pt x="9379" y="1115"/>
                  </a:lnTo>
                  <a:lnTo>
                    <a:pt x="9380" y="1111"/>
                  </a:lnTo>
                  <a:lnTo>
                    <a:pt x="9382" y="1110"/>
                  </a:lnTo>
                  <a:lnTo>
                    <a:pt x="9386" y="1110"/>
                  </a:lnTo>
                  <a:lnTo>
                    <a:pt x="9396" y="1109"/>
                  </a:lnTo>
                  <a:lnTo>
                    <a:pt x="9409" y="1109"/>
                  </a:lnTo>
                  <a:lnTo>
                    <a:pt x="9424" y="1109"/>
                  </a:lnTo>
                  <a:lnTo>
                    <a:pt x="9434" y="1110"/>
                  </a:lnTo>
                  <a:lnTo>
                    <a:pt x="9439" y="1111"/>
                  </a:lnTo>
                  <a:lnTo>
                    <a:pt x="9440" y="1112"/>
                  </a:lnTo>
                  <a:lnTo>
                    <a:pt x="9440" y="1113"/>
                  </a:lnTo>
                  <a:lnTo>
                    <a:pt x="9440" y="1115"/>
                  </a:lnTo>
                  <a:lnTo>
                    <a:pt x="9441" y="1117"/>
                  </a:lnTo>
                  <a:lnTo>
                    <a:pt x="9443" y="1120"/>
                  </a:lnTo>
                  <a:lnTo>
                    <a:pt x="9455" y="1144"/>
                  </a:lnTo>
                  <a:lnTo>
                    <a:pt x="9455" y="2517"/>
                  </a:lnTo>
                  <a:lnTo>
                    <a:pt x="9502" y="2517"/>
                  </a:lnTo>
                  <a:lnTo>
                    <a:pt x="9500" y="1789"/>
                  </a:lnTo>
                  <a:lnTo>
                    <a:pt x="9513" y="1767"/>
                  </a:lnTo>
                  <a:lnTo>
                    <a:pt x="9525" y="1744"/>
                  </a:lnTo>
                  <a:lnTo>
                    <a:pt x="9522" y="1408"/>
                  </a:lnTo>
                  <a:lnTo>
                    <a:pt x="9536" y="1386"/>
                  </a:lnTo>
                  <a:lnTo>
                    <a:pt x="9547" y="1375"/>
                  </a:lnTo>
                  <a:lnTo>
                    <a:pt x="9559" y="1363"/>
                  </a:lnTo>
                  <a:lnTo>
                    <a:pt x="9557" y="1178"/>
                  </a:lnTo>
                  <a:lnTo>
                    <a:pt x="9571" y="1155"/>
                  </a:lnTo>
                  <a:lnTo>
                    <a:pt x="9582" y="1144"/>
                  </a:lnTo>
                  <a:lnTo>
                    <a:pt x="9582" y="1120"/>
                  </a:lnTo>
                  <a:lnTo>
                    <a:pt x="9606" y="1120"/>
                  </a:lnTo>
                  <a:lnTo>
                    <a:pt x="9606" y="1282"/>
                  </a:lnTo>
                  <a:lnTo>
                    <a:pt x="9617" y="1305"/>
                  </a:lnTo>
                  <a:lnTo>
                    <a:pt x="9629" y="1328"/>
                  </a:lnTo>
                  <a:lnTo>
                    <a:pt x="9629" y="1513"/>
                  </a:lnTo>
                  <a:lnTo>
                    <a:pt x="9640" y="1524"/>
                  </a:lnTo>
                  <a:lnTo>
                    <a:pt x="9651" y="1536"/>
                  </a:lnTo>
                  <a:lnTo>
                    <a:pt x="9686" y="1536"/>
                  </a:lnTo>
                  <a:lnTo>
                    <a:pt x="9698" y="1524"/>
                  </a:lnTo>
                  <a:lnTo>
                    <a:pt x="9696" y="1488"/>
                  </a:lnTo>
                  <a:lnTo>
                    <a:pt x="9710" y="1467"/>
                  </a:lnTo>
                  <a:lnTo>
                    <a:pt x="9706" y="1374"/>
                  </a:lnTo>
                  <a:lnTo>
                    <a:pt x="9721" y="1352"/>
                  </a:lnTo>
                  <a:lnTo>
                    <a:pt x="9733" y="1328"/>
                  </a:lnTo>
                  <a:lnTo>
                    <a:pt x="9730" y="1178"/>
                  </a:lnTo>
                  <a:lnTo>
                    <a:pt x="9743" y="1155"/>
                  </a:lnTo>
                  <a:lnTo>
                    <a:pt x="9743" y="1132"/>
                  </a:lnTo>
                  <a:lnTo>
                    <a:pt x="9778" y="1132"/>
                  </a:lnTo>
                  <a:lnTo>
                    <a:pt x="9778" y="1421"/>
                  </a:lnTo>
                  <a:lnTo>
                    <a:pt x="9790" y="1444"/>
                  </a:lnTo>
                  <a:lnTo>
                    <a:pt x="9802" y="1467"/>
                  </a:lnTo>
                  <a:lnTo>
                    <a:pt x="9802" y="2425"/>
                  </a:lnTo>
                  <a:lnTo>
                    <a:pt x="9836" y="2425"/>
                  </a:lnTo>
                  <a:lnTo>
                    <a:pt x="9847" y="2402"/>
                  </a:lnTo>
                  <a:lnTo>
                    <a:pt x="9845" y="1616"/>
                  </a:lnTo>
                  <a:lnTo>
                    <a:pt x="9859" y="1593"/>
                  </a:lnTo>
                  <a:lnTo>
                    <a:pt x="9857" y="1568"/>
                  </a:lnTo>
                  <a:lnTo>
                    <a:pt x="9871" y="1559"/>
                  </a:lnTo>
                  <a:lnTo>
                    <a:pt x="9871" y="1317"/>
                  </a:lnTo>
                  <a:lnTo>
                    <a:pt x="9894" y="1317"/>
                  </a:lnTo>
                  <a:lnTo>
                    <a:pt x="9906" y="1293"/>
                  </a:lnTo>
                  <a:lnTo>
                    <a:pt x="9906" y="1120"/>
                  </a:lnTo>
                  <a:lnTo>
                    <a:pt x="9929" y="1120"/>
                  </a:lnTo>
                  <a:lnTo>
                    <a:pt x="9929" y="1248"/>
                  </a:lnTo>
                  <a:lnTo>
                    <a:pt x="9940" y="1271"/>
                  </a:lnTo>
                  <a:lnTo>
                    <a:pt x="9951" y="1293"/>
                  </a:lnTo>
                  <a:lnTo>
                    <a:pt x="9951" y="1548"/>
                  </a:lnTo>
                  <a:lnTo>
                    <a:pt x="9963" y="1559"/>
                  </a:lnTo>
                  <a:lnTo>
                    <a:pt x="9975" y="1571"/>
                  </a:lnTo>
                  <a:lnTo>
                    <a:pt x="9986" y="1582"/>
                  </a:lnTo>
                  <a:lnTo>
                    <a:pt x="9998" y="1582"/>
                  </a:lnTo>
                  <a:lnTo>
                    <a:pt x="10010" y="1571"/>
                  </a:lnTo>
                  <a:lnTo>
                    <a:pt x="10021" y="1548"/>
                  </a:lnTo>
                  <a:lnTo>
                    <a:pt x="10018" y="1466"/>
                  </a:lnTo>
                  <a:lnTo>
                    <a:pt x="10033" y="1444"/>
                  </a:lnTo>
                  <a:lnTo>
                    <a:pt x="10030" y="1143"/>
                  </a:lnTo>
                  <a:lnTo>
                    <a:pt x="10044" y="1120"/>
                  </a:lnTo>
                  <a:lnTo>
                    <a:pt x="10055" y="1107"/>
                  </a:lnTo>
                  <a:lnTo>
                    <a:pt x="10090" y="1120"/>
                  </a:lnTo>
                  <a:lnTo>
                    <a:pt x="10102" y="1132"/>
                  </a:lnTo>
                  <a:lnTo>
                    <a:pt x="10114" y="1155"/>
                  </a:lnTo>
                  <a:lnTo>
                    <a:pt x="10114" y="1732"/>
                  </a:lnTo>
                  <a:lnTo>
                    <a:pt x="10125" y="1756"/>
                  </a:lnTo>
                  <a:lnTo>
                    <a:pt x="10125" y="1779"/>
                  </a:lnTo>
                  <a:lnTo>
                    <a:pt x="10136" y="1801"/>
                  </a:lnTo>
                  <a:lnTo>
                    <a:pt x="10136" y="2448"/>
                  </a:lnTo>
                  <a:lnTo>
                    <a:pt x="10148" y="2460"/>
                  </a:lnTo>
                  <a:lnTo>
                    <a:pt x="10183" y="2460"/>
                  </a:lnTo>
                  <a:lnTo>
                    <a:pt x="10180" y="1547"/>
                  </a:lnTo>
                  <a:lnTo>
                    <a:pt x="10194" y="1524"/>
                  </a:lnTo>
                  <a:lnTo>
                    <a:pt x="10192" y="1499"/>
                  </a:lnTo>
                  <a:lnTo>
                    <a:pt x="10206" y="1489"/>
                  </a:lnTo>
                  <a:lnTo>
                    <a:pt x="10204" y="1386"/>
                  </a:lnTo>
                  <a:lnTo>
                    <a:pt x="10218" y="1363"/>
                  </a:lnTo>
                  <a:lnTo>
                    <a:pt x="10229" y="1352"/>
                  </a:lnTo>
                  <a:lnTo>
                    <a:pt x="10240" y="1340"/>
                  </a:lnTo>
                  <a:lnTo>
                    <a:pt x="10241" y="1118"/>
                  </a:lnTo>
                  <a:lnTo>
                    <a:pt x="10263" y="1132"/>
                  </a:lnTo>
                  <a:lnTo>
                    <a:pt x="10275" y="1155"/>
                  </a:lnTo>
                  <a:lnTo>
                    <a:pt x="10275" y="1352"/>
                  </a:lnTo>
                  <a:lnTo>
                    <a:pt x="10287" y="1375"/>
                  </a:lnTo>
                  <a:lnTo>
                    <a:pt x="10287" y="1548"/>
                  </a:lnTo>
                  <a:lnTo>
                    <a:pt x="10298" y="1559"/>
                  </a:lnTo>
                  <a:lnTo>
                    <a:pt x="10322" y="1559"/>
                  </a:lnTo>
                  <a:lnTo>
                    <a:pt x="10332" y="1548"/>
                  </a:lnTo>
                  <a:lnTo>
                    <a:pt x="10331" y="1522"/>
                  </a:lnTo>
                  <a:lnTo>
                    <a:pt x="10344" y="1513"/>
                  </a:lnTo>
                  <a:lnTo>
                    <a:pt x="10355" y="1489"/>
                  </a:lnTo>
                  <a:lnTo>
                    <a:pt x="10353" y="1362"/>
                  </a:lnTo>
                  <a:lnTo>
                    <a:pt x="10367" y="1340"/>
                  </a:lnTo>
                  <a:lnTo>
                    <a:pt x="10365" y="1154"/>
                  </a:lnTo>
                  <a:lnTo>
                    <a:pt x="10379" y="1132"/>
                  </a:lnTo>
                  <a:lnTo>
                    <a:pt x="10379" y="1107"/>
                  </a:lnTo>
                  <a:lnTo>
                    <a:pt x="10425" y="1120"/>
                  </a:lnTo>
                  <a:lnTo>
                    <a:pt x="10437" y="1131"/>
                  </a:lnTo>
                  <a:lnTo>
                    <a:pt x="10436" y="1155"/>
                  </a:lnTo>
                  <a:lnTo>
                    <a:pt x="10448" y="1179"/>
                  </a:lnTo>
                  <a:lnTo>
                    <a:pt x="10459" y="1201"/>
                  </a:lnTo>
                  <a:lnTo>
                    <a:pt x="10459" y="2472"/>
                  </a:lnTo>
                  <a:lnTo>
                    <a:pt x="10471" y="2482"/>
                  </a:lnTo>
                  <a:lnTo>
                    <a:pt x="10494" y="2482"/>
                  </a:lnTo>
                  <a:lnTo>
                    <a:pt x="10492" y="2459"/>
                  </a:lnTo>
                  <a:lnTo>
                    <a:pt x="10506" y="2437"/>
                  </a:lnTo>
                  <a:lnTo>
                    <a:pt x="10504" y="2412"/>
                  </a:lnTo>
                  <a:lnTo>
                    <a:pt x="10518" y="2390"/>
                  </a:lnTo>
                  <a:lnTo>
                    <a:pt x="10516" y="2365"/>
                  </a:lnTo>
                  <a:lnTo>
                    <a:pt x="10529" y="2356"/>
                  </a:lnTo>
                  <a:lnTo>
                    <a:pt x="10526" y="1362"/>
                  </a:lnTo>
                  <a:lnTo>
                    <a:pt x="10540" y="1340"/>
                  </a:lnTo>
                  <a:lnTo>
                    <a:pt x="10552" y="1328"/>
                  </a:lnTo>
                  <a:lnTo>
                    <a:pt x="10563" y="1317"/>
                  </a:lnTo>
                  <a:lnTo>
                    <a:pt x="10561" y="1247"/>
                  </a:lnTo>
                  <a:lnTo>
                    <a:pt x="10575" y="1224"/>
                  </a:lnTo>
                  <a:lnTo>
                    <a:pt x="10587" y="1201"/>
                  </a:lnTo>
                  <a:lnTo>
                    <a:pt x="10587" y="1120"/>
                  </a:lnTo>
                  <a:lnTo>
                    <a:pt x="10610" y="1120"/>
                  </a:lnTo>
                  <a:lnTo>
                    <a:pt x="10610" y="1421"/>
                  </a:lnTo>
                  <a:lnTo>
                    <a:pt x="10622" y="1444"/>
                  </a:lnTo>
                  <a:lnTo>
                    <a:pt x="10622" y="1559"/>
                  </a:lnTo>
                  <a:lnTo>
                    <a:pt x="10632" y="1571"/>
                  </a:lnTo>
                  <a:lnTo>
                    <a:pt x="10644" y="1582"/>
                  </a:lnTo>
                  <a:lnTo>
                    <a:pt x="10656" y="1582"/>
                  </a:lnTo>
                  <a:lnTo>
                    <a:pt x="10667" y="1571"/>
                  </a:lnTo>
                  <a:lnTo>
                    <a:pt x="10679" y="1559"/>
                  </a:lnTo>
                  <a:lnTo>
                    <a:pt x="10691" y="1536"/>
                  </a:lnTo>
                  <a:lnTo>
                    <a:pt x="10689" y="1511"/>
                  </a:lnTo>
                  <a:lnTo>
                    <a:pt x="10702" y="1501"/>
                  </a:lnTo>
                  <a:lnTo>
                    <a:pt x="10700" y="1282"/>
                  </a:lnTo>
                  <a:lnTo>
                    <a:pt x="10714" y="1259"/>
                  </a:lnTo>
                  <a:lnTo>
                    <a:pt x="10711" y="1143"/>
                  </a:lnTo>
                  <a:lnTo>
                    <a:pt x="10726" y="1120"/>
                  </a:lnTo>
                  <a:lnTo>
                    <a:pt x="10771" y="1109"/>
                  </a:lnTo>
                  <a:lnTo>
                    <a:pt x="10771" y="1179"/>
                  </a:lnTo>
                  <a:lnTo>
                    <a:pt x="10784" y="1188"/>
                  </a:lnTo>
                  <a:lnTo>
                    <a:pt x="10783" y="1213"/>
                  </a:lnTo>
                  <a:lnTo>
                    <a:pt x="10795" y="1236"/>
                  </a:lnTo>
                  <a:lnTo>
                    <a:pt x="10795" y="2448"/>
                  </a:lnTo>
                  <a:lnTo>
                    <a:pt x="10806" y="2460"/>
                  </a:lnTo>
                  <a:lnTo>
                    <a:pt x="10830" y="2460"/>
                  </a:lnTo>
                  <a:lnTo>
                    <a:pt x="10840" y="2448"/>
                  </a:lnTo>
                  <a:lnTo>
                    <a:pt x="10838" y="1974"/>
                  </a:lnTo>
                  <a:lnTo>
                    <a:pt x="10852" y="1952"/>
                  </a:lnTo>
                  <a:lnTo>
                    <a:pt x="10850" y="1927"/>
                  </a:lnTo>
                  <a:lnTo>
                    <a:pt x="10864" y="1917"/>
                  </a:lnTo>
                  <a:lnTo>
                    <a:pt x="10861" y="1408"/>
                  </a:lnTo>
                  <a:lnTo>
                    <a:pt x="10875" y="1386"/>
                  </a:lnTo>
                  <a:lnTo>
                    <a:pt x="10887" y="1375"/>
                  </a:lnTo>
                  <a:lnTo>
                    <a:pt x="10899" y="1352"/>
                  </a:lnTo>
                  <a:lnTo>
                    <a:pt x="10896" y="1188"/>
                  </a:lnTo>
                  <a:lnTo>
                    <a:pt x="10910" y="1167"/>
                  </a:lnTo>
                  <a:lnTo>
                    <a:pt x="10922" y="1144"/>
                  </a:lnTo>
                  <a:lnTo>
                    <a:pt x="10922" y="1120"/>
                  </a:lnTo>
                  <a:lnTo>
                    <a:pt x="10944" y="1120"/>
                  </a:lnTo>
                  <a:lnTo>
                    <a:pt x="10944" y="1593"/>
                  </a:lnTo>
                  <a:lnTo>
                    <a:pt x="10956" y="1605"/>
                  </a:lnTo>
                  <a:lnTo>
                    <a:pt x="11003" y="1605"/>
                  </a:lnTo>
                  <a:lnTo>
                    <a:pt x="11014" y="1582"/>
                  </a:lnTo>
                  <a:lnTo>
                    <a:pt x="11011" y="1500"/>
                  </a:lnTo>
                  <a:lnTo>
                    <a:pt x="11026" y="1479"/>
                  </a:lnTo>
                  <a:lnTo>
                    <a:pt x="11023" y="1200"/>
                  </a:lnTo>
                  <a:lnTo>
                    <a:pt x="11036" y="1179"/>
                  </a:lnTo>
                  <a:lnTo>
                    <a:pt x="11048" y="1155"/>
                  </a:lnTo>
                  <a:lnTo>
                    <a:pt x="11046" y="1130"/>
                  </a:lnTo>
                  <a:lnTo>
                    <a:pt x="11060" y="1120"/>
                  </a:lnTo>
                  <a:lnTo>
                    <a:pt x="11071" y="1107"/>
                  </a:lnTo>
                  <a:lnTo>
                    <a:pt x="11106" y="1120"/>
                  </a:lnTo>
                  <a:lnTo>
                    <a:pt x="11118" y="1144"/>
                  </a:lnTo>
                  <a:lnTo>
                    <a:pt x="11118" y="1986"/>
                  </a:lnTo>
                  <a:lnTo>
                    <a:pt x="11130" y="2009"/>
                  </a:lnTo>
                  <a:lnTo>
                    <a:pt x="11130" y="2378"/>
                  </a:lnTo>
                  <a:lnTo>
                    <a:pt x="11140" y="2402"/>
                  </a:lnTo>
                  <a:lnTo>
                    <a:pt x="11175" y="2402"/>
                  </a:lnTo>
                  <a:lnTo>
                    <a:pt x="11187" y="2378"/>
                  </a:lnTo>
                  <a:lnTo>
                    <a:pt x="11185" y="1431"/>
                  </a:lnTo>
                  <a:lnTo>
                    <a:pt x="11199" y="1409"/>
                  </a:lnTo>
                  <a:lnTo>
                    <a:pt x="11199" y="1305"/>
                  </a:lnTo>
                  <a:lnTo>
                    <a:pt x="11222" y="1305"/>
                  </a:lnTo>
                  <a:lnTo>
                    <a:pt x="11233" y="1293"/>
                  </a:lnTo>
                  <a:lnTo>
                    <a:pt x="11231" y="1166"/>
                  </a:lnTo>
                  <a:lnTo>
                    <a:pt x="11244" y="1144"/>
                  </a:lnTo>
                  <a:lnTo>
                    <a:pt x="11244" y="1120"/>
                  </a:lnTo>
                  <a:lnTo>
                    <a:pt x="11268" y="1120"/>
                  </a:lnTo>
                  <a:lnTo>
                    <a:pt x="11268" y="1386"/>
                  </a:lnTo>
                  <a:lnTo>
                    <a:pt x="11279" y="1409"/>
                  </a:lnTo>
                  <a:lnTo>
                    <a:pt x="11279" y="1571"/>
                  </a:lnTo>
                  <a:lnTo>
                    <a:pt x="11291" y="1593"/>
                  </a:lnTo>
                  <a:lnTo>
                    <a:pt x="11337" y="1593"/>
                  </a:lnTo>
                  <a:lnTo>
                    <a:pt x="11348" y="1582"/>
                  </a:lnTo>
                  <a:lnTo>
                    <a:pt x="11346" y="1443"/>
                  </a:lnTo>
                  <a:lnTo>
                    <a:pt x="11360" y="1421"/>
                  </a:lnTo>
                  <a:lnTo>
                    <a:pt x="11372" y="1397"/>
                  </a:lnTo>
                  <a:lnTo>
                    <a:pt x="11370" y="1143"/>
                  </a:lnTo>
                  <a:lnTo>
                    <a:pt x="11383" y="1120"/>
                  </a:lnTo>
                  <a:lnTo>
                    <a:pt x="11430" y="1109"/>
                  </a:lnTo>
                  <a:lnTo>
                    <a:pt x="11430" y="1144"/>
                  </a:lnTo>
                  <a:lnTo>
                    <a:pt x="11441" y="1167"/>
                  </a:lnTo>
                  <a:lnTo>
                    <a:pt x="11441" y="1340"/>
                  </a:lnTo>
                  <a:lnTo>
                    <a:pt x="11452" y="1363"/>
                  </a:lnTo>
                  <a:lnTo>
                    <a:pt x="11452" y="2482"/>
                  </a:lnTo>
                  <a:lnTo>
                    <a:pt x="11464" y="2494"/>
                  </a:lnTo>
                  <a:lnTo>
                    <a:pt x="11499" y="2494"/>
                  </a:lnTo>
                  <a:lnTo>
                    <a:pt x="11497" y="1558"/>
                  </a:lnTo>
                  <a:lnTo>
                    <a:pt x="11511" y="1536"/>
                  </a:lnTo>
                  <a:lnTo>
                    <a:pt x="11522" y="1513"/>
                  </a:lnTo>
                  <a:lnTo>
                    <a:pt x="11519" y="1351"/>
                  </a:lnTo>
                  <a:lnTo>
                    <a:pt x="11533" y="1328"/>
                  </a:lnTo>
                  <a:lnTo>
                    <a:pt x="11545" y="1317"/>
                  </a:lnTo>
                  <a:lnTo>
                    <a:pt x="11556" y="1305"/>
                  </a:lnTo>
                  <a:lnTo>
                    <a:pt x="11557" y="1118"/>
                  </a:lnTo>
                  <a:lnTo>
                    <a:pt x="11580" y="1132"/>
                  </a:lnTo>
                  <a:lnTo>
                    <a:pt x="11591" y="1155"/>
                  </a:lnTo>
                  <a:lnTo>
                    <a:pt x="11591" y="1409"/>
                  </a:lnTo>
                  <a:lnTo>
                    <a:pt x="11603" y="1432"/>
                  </a:lnTo>
                  <a:lnTo>
                    <a:pt x="11603" y="1593"/>
                  </a:lnTo>
                  <a:lnTo>
                    <a:pt x="11615" y="1617"/>
                  </a:lnTo>
                  <a:lnTo>
                    <a:pt x="11648" y="1617"/>
                  </a:lnTo>
                  <a:lnTo>
                    <a:pt x="11660" y="1605"/>
                  </a:lnTo>
                  <a:lnTo>
                    <a:pt x="11672" y="1593"/>
                  </a:lnTo>
                  <a:lnTo>
                    <a:pt x="11670" y="1454"/>
                  </a:lnTo>
                  <a:lnTo>
                    <a:pt x="11683" y="1432"/>
                  </a:lnTo>
                  <a:lnTo>
                    <a:pt x="11695" y="1409"/>
                  </a:lnTo>
                  <a:lnTo>
                    <a:pt x="11695" y="1107"/>
                  </a:lnTo>
                  <a:lnTo>
                    <a:pt x="11741" y="1120"/>
                  </a:lnTo>
                  <a:lnTo>
                    <a:pt x="11752" y="1144"/>
                  </a:lnTo>
                  <a:lnTo>
                    <a:pt x="11764" y="1167"/>
                  </a:lnTo>
                  <a:lnTo>
                    <a:pt x="11776" y="1189"/>
                  </a:lnTo>
                  <a:lnTo>
                    <a:pt x="11776" y="2494"/>
                  </a:lnTo>
                  <a:lnTo>
                    <a:pt x="11787" y="2506"/>
                  </a:lnTo>
                  <a:lnTo>
                    <a:pt x="11811" y="2506"/>
                  </a:lnTo>
                  <a:lnTo>
                    <a:pt x="11822" y="2494"/>
                  </a:lnTo>
                  <a:lnTo>
                    <a:pt x="11819" y="1708"/>
                  </a:lnTo>
                  <a:lnTo>
                    <a:pt x="11833" y="1686"/>
                  </a:lnTo>
                  <a:lnTo>
                    <a:pt x="11845" y="1663"/>
                  </a:lnTo>
                  <a:lnTo>
                    <a:pt x="11843" y="1419"/>
                  </a:lnTo>
                  <a:lnTo>
                    <a:pt x="11856" y="1397"/>
                  </a:lnTo>
                  <a:lnTo>
                    <a:pt x="11880" y="1386"/>
                  </a:lnTo>
                  <a:lnTo>
                    <a:pt x="11878" y="1178"/>
                  </a:lnTo>
                  <a:lnTo>
                    <a:pt x="11891" y="1155"/>
                  </a:lnTo>
                  <a:lnTo>
                    <a:pt x="11903" y="1144"/>
                  </a:lnTo>
                  <a:lnTo>
                    <a:pt x="11915" y="1132"/>
                  </a:lnTo>
                  <a:lnTo>
                    <a:pt x="11915" y="1213"/>
                  </a:lnTo>
                  <a:lnTo>
                    <a:pt x="11926" y="1236"/>
                  </a:lnTo>
                  <a:lnTo>
                    <a:pt x="11926" y="1628"/>
                  </a:lnTo>
                  <a:lnTo>
                    <a:pt x="11937" y="1640"/>
                  </a:lnTo>
                  <a:lnTo>
                    <a:pt x="11984" y="1640"/>
                  </a:lnTo>
                  <a:lnTo>
                    <a:pt x="11995" y="1617"/>
                  </a:lnTo>
                  <a:lnTo>
                    <a:pt x="11993" y="1488"/>
                  </a:lnTo>
                  <a:lnTo>
                    <a:pt x="12007" y="1467"/>
                  </a:lnTo>
                  <a:lnTo>
                    <a:pt x="12019" y="1444"/>
                  </a:lnTo>
                  <a:lnTo>
                    <a:pt x="12015" y="1178"/>
                  </a:lnTo>
                  <a:lnTo>
                    <a:pt x="12029" y="1155"/>
                  </a:lnTo>
                  <a:lnTo>
                    <a:pt x="12028" y="1130"/>
                  </a:lnTo>
                  <a:lnTo>
                    <a:pt x="12041" y="1120"/>
                  </a:lnTo>
                  <a:lnTo>
                    <a:pt x="12088" y="1109"/>
                  </a:lnTo>
                  <a:lnTo>
                    <a:pt x="12088" y="1132"/>
                  </a:lnTo>
                  <a:lnTo>
                    <a:pt x="12099" y="1155"/>
                  </a:lnTo>
                  <a:lnTo>
                    <a:pt x="12099" y="1998"/>
                  </a:lnTo>
                  <a:lnTo>
                    <a:pt x="12111" y="2021"/>
                  </a:lnTo>
                  <a:lnTo>
                    <a:pt x="12111" y="2402"/>
                  </a:lnTo>
                  <a:lnTo>
                    <a:pt x="12123" y="2425"/>
                  </a:lnTo>
                  <a:lnTo>
                    <a:pt x="12145" y="2425"/>
                  </a:lnTo>
                  <a:lnTo>
                    <a:pt x="12157" y="2413"/>
                  </a:lnTo>
                  <a:lnTo>
                    <a:pt x="12154" y="2388"/>
                  </a:lnTo>
                  <a:lnTo>
                    <a:pt x="12168" y="2378"/>
                  </a:lnTo>
                  <a:lnTo>
                    <a:pt x="12168" y="2344"/>
                  </a:lnTo>
                  <a:lnTo>
                    <a:pt x="12168" y="2333"/>
                  </a:lnTo>
                  <a:lnTo>
                    <a:pt x="12166" y="1419"/>
                  </a:lnTo>
                  <a:lnTo>
                    <a:pt x="12180" y="1397"/>
                  </a:lnTo>
                  <a:lnTo>
                    <a:pt x="12192" y="1386"/>
                  </a:lnTo>
                  <a:lnTo>
                    <a:pt x="12189" y="1362"/>
                  </a:lnTo>
                  <a:lnTo>
                    <a:pt x="12203" y="1340"/>
                  </a:lnTo>
                  <a:lnTo>
                    <a:pt x="12201" y="1304"/>
                  </a:lnTo>
                  <a:lnTo>
                    <a:pt x="12215" y="1282"/>
                  </a:lnTo>
                  <a:lnTo>
                    <a:pt x="12213" y="1257"/>
                  </a:lnTo>
                  <a:lnTo>
                    <a:pt x="12227" y="1248"/>
                  </a:lnTo>
                  <a:lnTo>
                    <a:pt x="12227" y="1120"/>
                  </a:lnTo>
                  <a:lnTo>
                    <a:pt x="12237" y="1120"/>
                  </a:lnTo>
                  <a:lnTo>
                    <a:pt x="12237" y="1328"/>
                  </a:lnTo>
                  <a:lnTo>
                    <a:pt x="12249" y="1352"/>
                  </a:lnTo>
                  <a:lnTo>
                    <a:pt x="12249" y="1375"/>
                  </a:lnTo>
                  <a:lnTo>
                    <a:pt x="12260" y="1397"/>
                  </a:lnTo>
                  <a:lnTo>
                    <a:pt x="12260" y="1501"/>
                  </a:lnTo>
                  <a:lnTo>
                    <a:pt x="12273" y="1512"/>
                  </a:lnTo>
                  <a:lnTo>
                    <a:pt x="12272" y="1536"/>
                  </a:lnTo>
                  <a:lnTo>
                    <a:pt x="12307" y="1536"/>
                  </a:lnTo>
                  <a:lnTo>
                    <a:pt x="12319" y="1513"/>
                  </a:lnTo>
                  <a:lnTo>
                    <a:pt x="12316" y="1488"/>
                  </a:lnTo>
                  <a:lnTo>
                    <a:pt x="12329" y="1467"/>
                  </a:lnTo>
                  <a:lnTo>
                    <a:pt x="12327" y="1351"/>
                  </a:lnTo>
                  <a:lnTo>
                    <a:pt x="12341" y="1328"/>
                  </a:lnTo>
                  <a:lnTo>
                    <a:pt x="12339" y="1303"/>
                  </a:lnTo>
                  <a:lnTo>
                    <a:pt x="12353" y="1293"/>
                  </a:lnTo>
                  <a:lnTo>
                    <a:pt x="12351" y="1143"/>
                  </a:lnTo>
                  <a:lnTo>
                    <a:pt x="12364" y="1120"/>
                  </a:lnTo>
                  <a:lnTo>
                    <a:pt x="12411" y="1109"/>
                  </a:lnTo>
                  <a:lnTo>
                    <a:pt x="12411" y="1144"/>
                  </a:lnTo>
                  <a:lnTo>
                    <a:pt x="12423" y="1167"/>
                  </a:lnTo>
                  <a:lnTo>
                    <a:pt x="12423" y="1189"/>
                  </a:lnTo>
                  <a:lnTo>
                    <a:pt x="12433" y="1213"/>
                  </a:lnTo>
                  <a:lnTo>
                    <a:pt x="12445" y="1236"/>
                  </a:lnTo>
                  <a:lnTo>
                    <a:pt x="12445" y="1259"/>
                  </a:lnTo>
                  <a:lnTo>
                    <a:pt x="12448" y="1283"/>
                  </a:lnTo>
                  <a:lnTo>
                    <a:pt x="12433" y="1305"/>
                  </a:lnTo>
                  <a:lnTo>
                    <a:pt x="12433" y="1317"/>
                  </a:lnTo>
                  <a:lnTo>
                    <a:pt x="12445" y="1340"/>
                  </a:lnTo>
                  <a:lnTo>
                    <a:pt x="12445" y="1363"/>
                  </a:lnTo>
                  <a:lnTo>
                    <a:pt x="12445" y="1524"/>
                  </a:lnTo>
                  <a:lnTo>
                    <a:pt x="12448" y="1549"/>
                  </a:lnTo>
                  <a:lnTo>
                    <a:pt x="12433" y="1571"/>
                  </a:lnTo>
                  <a:lnTo>
                    <a:pt x="12433" y="1582"/>
                  </a:lnTo>
                  <a:lnTo>
                    <a:pt x="12445" y="1605"/>
                  </a:lnTo>
                  <a:lnTo>
                    <a:pt x="12445" y="1628"/>
                  </a:lnTo>
                  <a:lnTo>
                    <a:pt x="12445" y="1640"/>
                  </a:lnTo>
                  <a:lnTo>
                    <a:pt x="12448" y="1665"/>
                  </a:lnTo>
                  <a:lnTo>
                    <a:pt x="12433" y="1686"/>
                  </a:lnTo>
                  <a:lnTo>
                    <a:pt x="12433" y="1697"/>
                  </a:lnTo>
                  <a:lnTo>
                    <a:pt x="12445" y="1721"/>
                  </a:lnTo>
                  <a:lnTo>
                    <a:pt x="12445" y="1744"/>
                  </a:lnTo>
                  <a:lnTo>
                    <a:pt x="12445" y="1905"/>
                  </a:lnTo>
                  <a:lnTo>
                    <a:pt x="12448" y="1930"/>
                  </a:lnTo>
                  <a:lnTo>
                    <a:pt x="12433" y="1952"/>
                  </a:lnTo>
                  <a:lnTo>
                    <a:pt x="12433" y="1964"/>
                  </a:lnTo>
                  <a:lnTo>
                    <a:pt x="12445" y="1986"/>
                  </a:lnTo>
                  <a:lnTo>
                    <a:pt x="12445" y="2009"/>
                  </a:lnTo>
                  <a:lnTo>
                    <a:pt x="12445" y="2286"/>
                  </a:lnTo>
                  <a:lnTo>
                    <a:pt x="12448" y="2311"/>
                  </a:lnTo>
                  <a:lnTo>
                    <a:pt x="12433" y="2333"/>
                  </a:lnTo>
                  <a:lnTo>
                    <a:pt x="12433" y="2344"/>
                  </a:lnTo>
                  <a:lnTo>
                    <a:pt x="12445" y="2368"/>
                  </a:lnTo>
                  <a:lnTo>
                    <a:pt x="12445" y="2517"/>
                  </a:lnTo>
                  <a:lnTo>
                    <a:pt x="12480" y="2517"/>
                  </a:lnTo>
                  <a:lnTo>
                    <a:pt x="12478" y="1974"/>
                  </a:lnTo>
                  <a:lnTo>
                    <a:pt x="12492" y="1952"/>
                  </a:lnTo>
                  <a:lnTo>
                    <a:pt x="12490" y="1927"/>
                  </a:lnTo>
                  <a:lnTo>
                    <a:pt x="12503" y="1917"/>
                  </a:lnTo>
                  <a:lnTo>
                    <a:pt x="12501" y="1443"/>
                  </a:lnTo>
                  <a:lnTo>
                    <a:pt x="12515" y="1421"/>
                  </a:lnTo>
                  <a:lnTo>
                    <a:pt x="12527" y="1409"/>
                  </a:lnTo>
                  <a:lnTo>
                    <a:pt x="12537" y="1397"/>
                  </a:lnTo>
                  <a:lnTo>
                    <a:pt x="12535" y="1178"/>
                  </a:lnTo>
                  <a:lnTo>
                    <a:pt x="12549" y="1155"/>
                  </a:lnTo>
                  <a:lnTo>
                    <a:pt x="12561" y="1132"/>
                  </a:lnTo>
                  <a:lnTo>
                    <a:pt x="12561" y="1155"/>
                  </a:lnTo>
                  <a:lnTo>
                    <a:pt x="12572" y="1179"/>
                  </a:lnTo>
                  <a:lnTo>
                    <a:pt x="12572" y="1271"/>
                  </a:lnTo>
                  <a:lnTo>
                    <a:pt x="12584" y="1293"/>
                  </a:lnTo>
                  <a:lnTo>
                    <a:pt x="12584" y="1605"/>
                  </a:lnTo>
                  <a:lnTo>
                    <a:pt x="12596" y="1617"/>
                  </a:lnTo>
                  <a:lnTo>
                    <a:pt x="12630" y="1617"/>
                  </a:lnTo>
                  <a:lnTo>
                    <a:pt x="12641" y="1605"/>
                  </a:lnTo>
                  <a:lnTo>
                    <a:pt x="12653" y="1582"/>
                  </a:lnTo>
                  <a:lnTo>
                    <a:pt x="12651" y="1466"/>
                  </a:lnTo>
                  <a:lnTo>
                    <a:pt x="12665" y="1444"/>
                  </a:lnTo>
                  <a:lnTo>
                    <a:pt x="12662" y="1374"/>
                  </a:lnTo>
                  <a:lnTo>
                    <a:pt x="12676" y="1352"/>
                  </a:lnTo>
                  <a:lnTo>
                    <a:pt x="12676" y="1340"/>
                  </a:lnTo>
                  <a:lnTo>
                    <a:pt x="12665" y="1317"/>
                  </a:lnTo>
                  <a:lnTo>
                    <a:pt x="12665" y="1293"/>
                  </a:lnTo>
                  <a:lnTo>
                    <a:pt x="12665" y="1259"/>
                  </a:lnTo>
                  <a:lnTo>
                    <a:pt x="12662" y="1235"/>
                  </a:lnTo>
                  <a:lnTo>
                    <a:pt x="12676" y="1213"/>
                  </a:lnTo>
                  <a:lnTo>
                    <a:pt x="12674" y="1178"/>
                  </a:lnTo>
                  <a:lnTo>
                    <a:pt x="12688" y="1155"/>
                  </a:lnTo>
                  <a:lnTo>
                    <a:pt x="12686" y="1130"/>
                  </a:lnTo>
                  <a:lnTo>
                    <a:pt x="12700" y="1120"/>
                  </a:lnTo>
                  <a:lnTo>
                    <a:pt x="12725" y="1107"/>
                  </a:lnTo>
                  <a:lnTo>
                    <a:pt x="12734" y="1120"/>
                  </a:lnTo>
                  <a:lnTo>
                    <a:pt x="12745" y="1144"/>
                  </a:lnTo>
                  <a:lnTo>
                    <a:pt x="12745" y="1790"/>
                  </a:lnTo>
                  <a:lnTo>
                    <a:pt x="12758" y="1800"/>
                  </a:lnTo>
                  <a:lnTo>
                    <a:pt x="12757" y="1825"/>
                  </a:lnTo>
                  <a:lnTo>
                    <a:pt x="12769" y="1848"/>
                  </a:lnTo>
                  <a:lnTo>
                    <a:pt x="12769" y="2437"/>
                  </a:lnTo>
                  <a:lnTo>
                    <a:pt x="12780" y="2448"/>
                  </a:lnTo>
                  <a:lnTo>
                    <a:pt x="12804" y="2448"/>
                  </a:lnTo>
                  <a:lnTo>
                    <a:pt x="12815" y="2437"/>
                  </a:lnTo>
                  <a:lnTo>
                    <a:pt x="12812" y="1478"/>
                  </a:lnTo>
                  <a:lnTo>
                    <a:pt x="12827" y="1456"/>
                  </a:lnTo>
                  <a:lnTo>
                    <a:pt x="12838" y="1444"/>
                  </a:lnTo>
                  <a:lnTo>
                    <a:pt x="12835" y="1386"/>
                  </a:lnTo>
                  <a:lnTo>
                    <a:pt x="12849" y="1363"/>
                  </a:lnTo>
                  <a:lnTo>
                    <a:pt x="12847" y="1339"/>
                  </a:lnTo>
                  <a:lnTo>
                    <a:pt x="12861" y="1317"/>
                  </a:lnTo>
                  <a:lnTo>
                    <a:pt x="12859" y="1282"/>
                  </a:lnTo>
                  <a:lnTo>
                    <a:pt x="12873" y="1259"/>
                  </a:lnTo>
                  <a:lnTo>
                    <a:pt x="12870" y="1154"/>
                  </a:lnTo>
                  <a:lnTo>
                    <a:pt x="12884" y="1132"/>
                  </a:lnTo>
                  <a:lnTo>
                    <a:pt x="12896" y="1132"/>
                  </a:lnTo>
                  <a:lnTo>
                    <a:pt x="12908" y="1155"/>
                  </a:lnTo>
                  <a:lnTo>
                    <a:pt x="12908" y="1317"/>
                  </a:lnTo>
                  <a:lnTo>
                    <a:pt x="12919" y="1340"/>
                  </a:lnTo>
                  <a:lnTo>
                    <a:pt x="12919" y="1501"/>
                  </a:lnTo>
                  <a:lnTo>
                    <a:pt x="12930" y="1513"/>
                  </a:lnTo>
                  <a:lnTo>
                    <a:pt x="12941" y="1524"/>
                  </a:lnTo>
                  <a:lnTo>
                    <a:pt x="12965" y="1524"/>
                  </a:lnTo>
                  <a:lnTo>
                    <a:pt x="12976" y="1513"/>
                  </a:lnTo>
                  <a:lnTo>
                    <a:pt x="12988" y="1501"/>
                  </a:lnTo>
                  <a:lnTo>
                    <a:pt x="12986" y="1327"/>
                  </a:lnTo>
                  <a:lnTo>
                    <a:pt x="13000" y="1305"/>
                  </a:lnTo>
                  <a:lnTo>
                    <a:pt x="13011" y="1282"/>
                  </a:lnTo>
                  <a:lnTo>
                    <a:pt x="13008" y="1143"/>
                  </a:lnTo>
                  <a:lnTo>
                    <a:pt x="13023" y="1120"/>
                  </a:lnTo>
                  <a:lnTo>
                    <a:pt x="13069" y="1109"/>
                  </a:lnTo>
                  <a:lnTo>
                    <a:pt x="13069" y="1132"/>
                  </a:lnTo>
                  <a:lnTo>
                    <a:pt x="13080" y="1144"/>
                  </a:lnTo>
                  <a:lnTo>
                    <a:pt x="13092" y="1167"/>
                  </a:lnTo>
                  <a:lnTo>
                    <a:pt x="13092" y="2390"/>
                  </a:lnTo>
                  <a:lnTo>
                    <a:pt x="13104" y="2402"/>
                  </a:lnTo>
                  <a:lnTo>
                    <a:pt x="13115" y="2413"/>
                  </a:lnTo>
                  <a:lnTo>
                    <a:pt x="13127" y="2413"/>
                  </a:lnTo>
                  <a:lnTo>
                    <a:pt x="13138" y="2402"/>
                  </a:lnTo>
                  <a:lnTo>
                    <a:pt x="13136" y="2078"/>
                  </a:lnTo>
                  <a:lnTo>
                    <a:pt x="13149" y="2056"/>
                  </a:lnTo>
                  <a:lnTo>
                    <a:pt x="13161" y="2044"/>
                  </a:lnTo>
                  <a:lnTo>
                    <a:pt x="13159" y="1351"/>
                  </a:lnTo>
                  <a:lnTo>
                    <a:pt x="13173" y="1328"/>
                  </a:lnTo>
                  <a:lnTo>
                    <a:pt x="13184" y="1317"/>
                  </a:lnTo>
                  <a:lnTo>
                    <a:pt x="13196" y="1305"/>
                  </a:lnTo>
                  <a:lnTo>
                    <a:pt x="13194" y="1154"/>
                  </a:lnTo>
                  <a:lnTo>
                    <a:pt x="13208" y="1132"/>
                  </a:lnTo>
                  <a:lnTo>
                    <a:pt x="13242" y="1120"/>
                  </a:lnTo>
                  <a:lnTo>
                    <a:pt x="13242" y="1489"/>
                  </a:lnTo>
                  <a:lnTo>
                    <a:pt x="13253" y="1513"/>
                  </a:lnTo>
                  <a:lnTo>
                    <a:pt x="13265" y="1536"/>
                  </a:lnTo>
                  <a:lnTo>
                    <a:pt x="13300" y="1536"/>
                  </a:lnTo>
                  <a:lnTo>
                    <a:pt x="13312" y="1524"/>
                  </a:lnTo>
                  <a:lnTo>
                    <a:pt x="13310" y="1499"/>
                  </a:lnTo>
                  <a:lnTo>
                    <a:pt x="13323" y="1489"/>
                  </a:lnTo>
                  <a:lnTo>
                    <a:pt x="13321" y="1465"/>
                  </a:lnTo>
                  <a:lnTo>
                    <a:pt x="13334" y="1456"/>
                  </a:lnTo>
                  <a:lnTo>
                    <a:pt x="13332" y="1223"/>
                  </a:lnTo>
                  <a:lnTo>
                    <a:pt x="13346" y="1201"/>
                  </a:lnTo>
                  <a:lnTo>
                    <a:pt x="13343" y="1143"/>
                  </a:lnTo>
                  <a:lnTo>
                    <a:pt x="13357" y="1120"/>
                  </a:lnTo>
                  <a:lnTo>
                    <a:pt x="13369" y="1107"/>
                  </a:lnTo>
                  <a:lnTo>
                    <a:pt x="13404" y="1120"/>
                  </a:lnTo>
                  <a:lnTo>
                    <a:pt x="13416" y="1144"/>
                  </a:lnTo>
                  <a:lnTo>
                    <a:pt x="13416" y="1236"/>
                  </a:lnTo>
                  <a:lnTo>
                    <a:pt x="13427" y="1259"/>
                  </a:lnTo>
                  <a:lnTo>
                    <a:pt x="13438" y="1282"/>
                  </a:lnTo>
                  <a:lnTo>
                    <a:pt x="13438" y="2437"/>
                  </a:lnTo>
                  <a:lnTo>
                    <a:pt x="13450" y="2448"/>
                  </a:lnTo>
                  <a:lnTo>
                    <a:pt x="13461" y="2448"/>
                  </a:lnTo>
                  <a:lnTo>
                    <a:pt x="13473" y="2437"/>
                  </a:lnTo>
                  <a:lnTo>
                    <a:pt x="13485" y="2425"/>
                  </a:lnTo>
                  <a:lnTo>
                    <a:pt x="13482" y="1639"/>
                  </a:lnTo>
                  <a:lnTo>
                    <a:pt x="13496" y="1617"/>
                  </a:lnTo>
                  <a:lnTo>
                    <a:pt x="13494" y="1431"/>
                  </a:lnTo>
                  <a:lnTo>
                    <a:pt x="13508" y="1409"/>
                  </a:lnTo>
                  <a:lnTo>
                    <a:pt x="13508" y="1386"/>
                  </a:lnTo>
                  <a:lnTo>
                    <a:pt x="13530" y="1386"/>
                  </a:lnTo>
                  <a:lnTo>
                    <a:pt x="13542" y="1375"/>
                  </a:lnTo>
                  <a:lnTo>
                    <a:pt x="13542" y="1120"/>
                  </a:lnTo>
                  <a:lnTo>
                    <a:pt x="13565" y="1120"/>
                  </a:lnTo>
                  <a:lnTo>
                    <a:pt x="13565" y="1236"/>
                  </a:lnTo>
                  <a:lnTo>
                    <a:pt x="13577" y="1259"/>
                  </a:lnTo>
                  <a:lnTo>
                    <a:pt x="13588" y="1282"/>
                  </a:lnTo>
                  <a:lnTo>
                    <a:pt x="13588" y="1571"/>
                  </a:lnTo>
                  <a:lnTo>
                    <a:pt x="13600" y="1582"/>
                  </a:lnTo>
                  <a:lnTo>
                    <a:pt x="13612" y="1582"/>
                  </a:lnTo>
                  <a:lnTo>
                    <a:pt x="13623" y="1571"/>
                  </a:lnTo>
                  <a:lnTo>
                    <a:pt x="13634" y="1559"/>
                  </a:lnTo>
                  <a:lnTo>
                    <a:pt x="13646" y="1536"/>
                  </a:lnTo>
                  <a:lnTo>
                    <a:pt x="13657" y="1513"/>
                  </a:lnTo>
                  <a:lnTo>
                    <a:pt x="13655" y="1386"/>
                  </a:lnTo>
                  <a:lnTo>
                    <a:pt x="13669" y="1363"/>
                  </a:lnTo>
                  <a:lnTo>
                    <a:pt x="13667" y="1143"/>
                  </a:lnTo>
                  <a:lnTo>
                    <a:pt x="13681" y="1120"/>
                  </a:lnTo>
                  <a:lnTo>
                    <a:pt x="13704" y="1109"/>
                  </a:lnTo>
                  <a:lnTo>
                    <a:pt x="13738" y="1109"/>
                  </a:lnTo>
                  <a:lnTo>
                    <a:pt x="13738" y="1132"/>
                  </a:lnTo>
                  <a:lnTo>
                    <a:pt x="13750" y="1155"/>
                  </a:lnTo>
                  <a:lnTo>
                    <a:pt x="13750" y="2472"/>
                  </a:lnTo>
                  <a:lnTo>
                    <a:pt x="13761" y="2494"/>
                  </a:lnTo>
                  <a:lnTo>
                    <a:pt x="13796" y="2494"/>
                  </a:lnTo>
                  <a:lnTo>
                    <a:pt x="13808" y="2472"/>
                  </a:lnTo>
                  <a:lnTo>
                    <a:pt x="13805" y="1974"/>
                  </a:lnTo>
                  <a:lnTo>
                    <a:pt x="13820" y="1952"/>
                  </a:lnTo>
                  <a:lnTo>
                    <a:pt x="13817" y="1419"/>
                  </a:lnTo>
                  <a:lnTo>
                    <a:pt x="13830" y="1397"/>
                  </a:lnTo>
                  <a:lnTo>
                    <a:pt x="13854" y="1386"/>
                  </a:lnTo>
                  <a:lnTo>
                    <a:pt x="13852" y="1154"/>
                  </a:lnTo>
                  <a:lnTo>
                    <a:pt x="13865" y="1132"/>
                  </a:lnTo>
                  <a:lnTo>
                    <a:pt x="13877" y="1132"/>
                  </a:lnTo>
                  <a:lnTo>
                    <a:pt x="13889" y="1155"/>
                  </a:lnTo>
                  <a:lnTo>
                    <a:pt x="13889" y="1248"/>
                  </a:lnTo>
                  <a:lnTo>
                    <a:pt x="13900" y="1271"/>
                  </a:lnTo>
                  <a:lnTo>
                    <a:pt x="13900" y="1571"/>
                  </a:lnTo>
                  <a:lnTo>
                    <a:pt x="13912" y="1593"/>
                  </a:lnTo>
                  <a:lnTo>
                    <a:pt x="13924" y="1605"/>
                  </a:lnTo>
                  <a:lnTo>
                    <a:pt x="13958" y="1605"/>
                  </a:lnTo>
                  <a:lnTo>
                    <a:pt x="13969" y="1593"/>
                  </a:lnTo>
                  <a:lnTo>
                    <a:pt x="13967" y="1466"/>
                  </a:lnTo>
                  <a:lnTo>
                    <a:pt x="13981" y="1444"/>
                  </a:lnTo>
                  <a:lnTo>
                    <a:pt x="13979" y="1418"/>
                  </a:lnTo>
                  <a:lnTo>
                    <a:pt x="13993" y="1409"/>
                  </a:lnTo>
                  <a:lnTo>
                    <a:pt x="13990" y="1143"/>
                  </a:lnTo>
                  <a:lnTo>
                    <a:pt x="14004" y="1120"/>
                  </a:lnTo>
                  <a:lnTo>
                    <a:pt x="14027" y="1109"/>
                  </a:lnTo>
                  <a:lnTo>
                    <a:pt x="14062" y="1109"/>
                  </a:lnTo>
                  <a:lnTo>
                    <a:pt x="14062" y="1132"/>
                  </a:lnTo>
                  <a:lnTo>
                    <a:pt x="14073" y="1155"/>
                  </a:lnTo>
                  <a:lnTo>
                    <a:pt x="14073" y="1964"/>
                  </a:lnTo>
                  <a:lnTo>
                    <a:pt x="14086" y="1974"/>
                  </a:lnTo>
                  <a:lnTo>
                    <a:pt x="14085" y="1998"/>
                  </a:lnTo>
                  <a:lnTo>
                    <a:pt x="14097" y="2021"/>
                  </a:lnTo>
                  <a:lnTo>
                    <a:pt x="14097" y="2482"/>
                  </a:lnTo>
                  <a:lnTo>
                    <a:pt x="14130" y="2482"/>
                  </a:lnTo>
                  <a:lnTo>
                    <a:pt x="14142" y="2460"/>
                  </a:lnTo>
                  <a:lnTo>
                    <a:pt x="14140" y="1582"/>
                  </a:lnTo>
                  <a:lnTo>
                    <a:pt x="14154" y="1559"/>
                  </a:lnTo>
                  <a:lnTo>
                    <a:pt x="14152" y="1327"/>
                  </a:lnTo>
                  <a:lnTo>
                    <a:pt x="14165" y="1305"/>
                  </a:lnTo>
                  <a:lnTo>
                    <a:pt x="14177" y="1282"/>
                  </a:lnTo>
                  <a:lnTo>
                    <a:pt x="14175" y="1212"/>
                  </a:lnTo>
                  <a:lnTo>
                    <a:pt x="14189" y="1189"/>
                  </a:lnTo>
                  <a:lnTo>
                    <a:pt x="14187" y="1165"/>
                  </a:lnTo>
                  <a:lnTo>
                    <a:pt x="14200" y="1155"/>
                  </a:lnTo>
                  <a:lnTo>
                    <a:pt x="14198" y="1130"/>
                  </a:lnTo>
                  <a:lnTo>
                    <a:pt x="14212" y="1120"/>
                  </a:lnTo>
                  <a:lnTo>
                    <a:pt x="14234" y="1109"/>
                  </a:lnTo>
                  <a:lnTo>
                    <a:pt x="14234" y="1132"/>
                  </a:lnTo>
                  <a:lnTo>
                    <a:pt x="14246" y="1155"/>
                  </a:lnTo>
                  <a:lnTo>
                    <a:pt x="14246" y="1201"/>
                  </a:lnTo>
                  <a:lnTo>
                    <a:pt x="14258" y="1224"/>
                  </a:lnTo>
                  <a:lnTo>
                    <a:pt x="14269" y="1248"/>
                  </a:lnTo>
                  <a:lnTo>
                    <a:pt x="14269" y="1652"/>
                  </a:lnTo>
                  <a:lnTo>
                    <a:pt x="14304" y="1652"/>
                  </a:lnTo>
                  <a:lnTo>
                    <a:pt x="14316" y="1628"/>
                  </a:lnTo>
                  <a:lnTo>
                    <a:pt x="14327" y="1605"/>
                  </a:lnTo>
                  <a:lnTo>
                    <a:pt x="14325" y="1523"/>
                  </a:lnTo>
                  <a:lnTo>
                    <a:pt x="14338" y="1501"/>
                  </a:lnTo>
                  <a:lnTo>
                    <a:pt x="14336" y="1476"/>
                  </a:lnTo>
                  <a:lnTo>
                    <a:pt x="14350" y="1467"/>
                  </a:lnTo>
                  <a:lnTo>
                    <a:pt x="14348" y="1431"/>
                  </a:lnTo>
                  <a:lnTo>
                    <a:pt x="14362" y="1409"/>
                  </a:lnTo>
                  <a:lnTo>
                    <a:pt x="14360" y="1383"/>
                  </a:lnTo>
                  <a:lnTo>
                    <a:pt x="14373" y="1375"/>
                  </a:lnTo>
                  <a:lnTo>
                    <a:pt x="14371" y="1316"/>
                  </a:lnTo>
                  <a:lnTo>
                    <a:pt x="14385" y="1293"/>
                  </a:lnTo>
                  <a:lnTo>
                    <a:pt x="14385" y="1271"/>
                  </a:lnTo>
                  <a:lnTo>
                    <a:pt x="14408" y="1271"/>
                  </a:lnTo>
                  <a:lnTo>
                    <a:pt x="14408" y="2482"/>
                  </a:lnTo>
                  <a:lnTo>
                    <a:pt x="14420" y="2494"/>
                  </a:lnTo>
                  <a:lnTo>
                    <a:pt x="14431" y="2506"/>
                  </a:lnTo>
                  <a:lnTo>
                    <a:pt x="14442" y="2506"/>
                  </a:lnTo>
                  <a:lnTo>
                    <a:pt x="14454" y="2494"/>
                  </a:lnTo>
                  <a:lnTo>
                    <a:pt x="14452" y="2204"/>
                  </a:lnTo>
                  <a:lnTo>
                    <a:pt x="14466" y="2182"/>
                  </a:lnTo>
                  <a:lnTo>
                    <a:pt x="14464" y="2158"/>
                  </a:lnTo>
                  <a:lnTo>
                    <a:pt x="14477" y="2148"/>
                  </a:lnTo>
                  <a:lnTo>
                    <a:pt x="14475" y="1928"/>
                  </a:lnTo>
                  <a:lnTo>
                    <a:pt x="14489" y="1905"/>
                  </a:lnTo>
                  <a:lnTo>
                    <a:pt x="14489" y="1894"/>
                  </a:lnTo>
                  <a:lnTo>
                    <a:pt x="14477" y="1871"/>
                  </a:lnTo>
                  <a:lnTo>
                    <a:pt x="14477" y="1848"/>
                  </a:lnTo>
                  <a:lnTo>
                    <a:pt x="14477" y="1432"/>
                  </a:lnTo>
                  <a:lnTo>
                    <a:pt x="14475" y="1408"/>
                  </a:lnTo>
                  <a:lnTo>
                    <a:pt x="14489" y="1386"/>
                  </a:lnTo>
                  <a:lnTo>
                    <a:pt x="14501" y="1363"/>
                  </a:lnTo>
                  <a:lnTo>
                    <a:pt x="14512" y="1340"/>
                  </a:lnTo>
                  <a:lnTo>
                    <a:pt x="14509" y="1247"/>
                  </a:lnTo>
                  <a:lnTo>
                    <a:pt x="14524" y="1224"/>
                  </a:lnTo>
                  <a:lnTo>
                    <a:pt x="14535" y="1201"/>
                  </a:lnTo>
                  <a:lnTo>
                    <a:pt x="14546" y="1201"/>
                  </a:lnTo>
                  <a:lnTo>
                    <a:pt x="14558" y="1224"/>
                  </a:lnTo>
                  <a:lnTo>
                    <a:pt x="14558" y="1582"/>
                  </a:lnTo>
                  <a:lnTo>
                    <a:pt x="14570" y="1605"/>
                  </a:lnTo>
                  <a:lnTo>
                    <a:pt x="14581" y="1617"/>
                  </a:lnTo>
                  <a:lnTo>
                    <a:pt x="14616" y="1617"/>
                  </a:lnTo>
                  <a:lnTo>
                    <a:pt x="14627" y="1605"/>
                  </a:lnTo>
                  <a:lnTo>
                    <a:pt x="14625" y="1558"/>
                  </a:lnTo>
                  <a:lnTo>
                    <a:pt x="14639" y="1536"/>
                  </a:lnTo>
                  <a:lnTo>
                    <a:pt x="14636" y="1511"/>
                  </a:lnTo>
                  <a:lnTo>
                    <a:pt x="14650" y="1501"/>
                  </a:lnTo>
                  <a:lnTo>
                    <a:pt x="14648" y="1282"/>
                  </a:lnTo>
                  <a:lnTo>
                    <a:pt x="14662" y="1259"/>
                  </a:lnTo>
                  <a:lnTo>
                    <a:pt x="14660" y="1143"/>
                  </a:lnTo>
                  <a:lnTo>
                    <a:pt x="14674" y="1120"/>
                  </a:lnTo>
                  <a:lnTo>
                    <a:pt x="14684" y="1107"/>
                  </a:lnTo>
                  <a:lnTo>
                    <a:pt x="14720" y="1120"/>
                  </a:lnTo>
                  <a:lnTo>
                    <a:pt x="14731" y="1144"/>
                  </a:lnTo>
                  <a:lnTo>
                    <a:pt x="14731" y="1871"/>
                  </a:lnTo>
                  <a:lnTo>
                    <a:pt x="14742" y="1894"/>
                  </a:lnTo>
                  <a:lnTo>
                    <a:pt x="14754" y="1917"/>
                  </a:lnTo>
                  <a:lnTo>
                    <a:pt x="14754" y="2437"/>
                  </a:lnTo>
                  <a:lnTo>
                    <a:pt x="14766" y="2448"/>
                  </a:lnTo>
                  <a:lnTo>
                    <a:pt x="14789" y="2448"/>
                  </a:lnTo>
                  <a:lnTo>
                    <a:pt x="14801" y="2425"/>
                  </a:lnTo>
                  <a:lnTo>
                    <a:pt x="14798" y="1535"/>
                  </a:lnTo>
                  <a:lnTo>
                    <a:pt x="14813" y="1513"/>
                  </a:lnTo>
                  <a:lnTo>
                    <a:pt x="14813" y="1340"/>
                  </a:lnTo>
                  <a:lnTo>
                    <a:pt x="14835" y="1340"/>
                  </a:lnTo>
                  <a:lnTo>
                    <a:pt x="14846" y="1328"/>
                  </a:lnTo>
                  <a:lnTo>
                    <a:pt x="14858" y="1317"/>
                  </a:lnTo>
                  <a:lnTo>
                    <a:pt x="14858" y="1120"/>
                  </a:lnTo>
                  <a:lnTo>
                    <a:pt x="14881" y="1120"/>
                  </a:lnTo>
                  <a:lnTo>
                    <a:pt x="14881" y="1397"/>
                  </a:lnTo>
                  <a:lnTo>
                    <a:pt x="14893" y="1421"/>
                  </a:lnTo>
                  <a:lnTo>
                    <a:pt x="14905" y="1444"/>
                  </a:lnTo>
                  <a:lnTo>
                    <a:pt x="14905" y="1628"/>
                  </a:lnTo>
                  <a:lnTo>
                    <a:pt x="14939" y="1628"/>
                  </a:lnTo>
                  <a:lnTo>
                    <a:pt x="14950" y="1617"/>
                  </a:lnTo>
                  <a:lnTo>
                    <a:pt x="14948" y="1582"/>
                  </a:lnTo>
                  <a:lnTo>
                    <a:pt x="14962" y="1559"/>
                  </a:lnTo>
                  <a:lnTo>
                    <a:pt x="14974" y="1536"/>
                  </a:lnTo>
                  <a:lnTo>
                    <a:pt x="14972" y="1362"/>
                  </a:lnTo>
                  <a:lnTo>
                    <a:pt x="14985" y="1340"/>
                  </a:lnTo>
                  <a:lnTo>
                    <a:pt x="14983" y="1143"/>
                  </a:lnTo>
                  <a:lnTo>
                    <a:pt x="14997" y="1120"/>
                  </a:lnTo>
                  <a:lnTo>
                    <a:pt x="15008" y="1107"/>
                  </a:lnTo>
                  <a:lnTo>
                    <a:pt x="15043" y="1120"/>
                  </a:lnTo>
                  <a:lnTo>
                    <a:pt x="15054" y="1144"/>
                  </a:lnTo>
                  <a:lnTo>
                    <a:pt x="15054" y="1328"/>
                  </a:lnTo>
                  <a:lnTo>
                    <a:pt x="15066" y="1352"/>
                  </a:lnTo>
                  <a:lnTo>
                    <a:pt x="15066" y="2472"/>
                  </a:lnTo>
                  <a:lnTo>
                    <a:pt x="15078" y="2494"/>
                  </a:lnTo>
                  <a:lnTo>
                    <a:pt x="15089" y="2506"/>
                  </a:lnTo>
                  <a:lnTo>
                    <a:pt x="15101" y="2506"/>
                  </a:lnTo>
                  <a:lnTo>
                    <a:pt x="15113" y="2494"/>
                  </a:lnTo>
                  <a:lnTo>
                    <a:pt x="15124" y="2472"/>
                  </a:lnTo>
                  <a:lnTo>
                    <a:pt x="15121" y="1616"/>
                  </a:lnTo>
                  <a:lnTo>
                    <a:pt x="15135" y="1593"/>
                  </a:lnTo>
                  <a:lnTo>
                    <a:pt x="15133" y="1386"/>
                  </a:lnTo>
                  <a:lnTo>
                    <a:pt x="15147" y="1363"/>
                  </a:lnTo>
                  <a:lnTo>
                    <a:pt x="15170" y="1352"/>
                  </a:lnTo>
                  <a:lnTo>
                    <a:pt x="15168" y="1235"/>
                  </a:lnTo>
                  <a:lnTo>
                    <a:pt x="15182" y="1213"/>
                  </a:lnTo>
                  <a:lnTo>
                    <a:pt x="15182" y="1120"/>
                  </a:lnTo>
                  <a:lnTo>
                    <a:pt x="15205" y="1120"/>
                  </a:lnTo>
                  <a:lnTo>
                    <a:pt x="15205" y="1293"/>
                  </a:lnTo>
                  <a:lnTo>
                    <a:pt x="15217" y="1317"/>
                  </a:lnTo>
                  <a:lnTo>
                    <a:pt x="15217" y="1340"/>
                  </a:lnTo>
                  <a:lnTo>
                    <a:pt x="15217" y="1352"/>
                  </a:lnTo>
                  <a:lnTo>
                    <a:pt x="15217" y="1582"/>
                  </a:lnTo>
                  <a:lnTo>
                    <a:pt x="15227" y="1605"/>
                  </a:lnTo>
                  <a:lnTo>
                    <a:pt x="15239" y="1617"/>
                  </a:lnTo>
                  <a:lnTo>
                    <a:pt x="15262" y="1617"/>
                  </a:lnTo>
                  <a:lnTo>
                    <a:pt x="15274" y="1605"/>
                  </a:lnTo>
                  <a:lnTo>
                    <a:pt x="15286" y="1593"/>
                  </a:lnTo>
                  <a:lnTo>
                    <a:pt x="15283" y="1431"/>
                  </a:lnTo>
                  <a:lnTo>
                    <a:pt x="15297" y="1409"/>
                  </a:lnTo>
                  <a:lnTo>
                    <a:pt x="15309" y="1386"/>
                  </a:lnTo>
                  <a:lnTo>
                    <a:pt x="15306" y="1143"/>
                  </a:lnTo>
                  <a:lnTo>
                    <a:pt x="15321" y="1120"/>
                  </a:lnTo>
                  <a:lnTo>
                    <a:pt x="15331" y="1107"/>
                  </a:lnTo>
                  <a:lnTo>
                    <a:pt x="15378" y="1120"/>
                  </a:lnTo>
                  <a:lnTo>
                    <a:pt x="15390" y="1144"/>
                  </a:lnTo>
                  <a:lnTo>
                    <a:pt x="15390" y="2517"/>
                  </a:lnTo>
                  <a:lnTo>
                    <a:pt x="15435" y="2517"/>
                  </a:lnTo>
                  <a:lnTo>
                    <a:pt x="15433" y="2436"/>
                  </a:lnTo>
                  <a:lnTo>
                    <a:pt x="15447" y="2413"/>
                  </a:lnTo>
                  <a:lnTo>
                    <a:pt x="15445" y="2388"/>
                  </a:lnTo>
                  <a:lnTo>
                    <a:pt x="15458" y="2378"/>
                  </a:lnTo>
                  <a:lnTo>
                    <a:pt x="15458" y="1340"/>
                  </a:lnTo>
                  <a:lnTo>
                    <a:pt x="15482" y="1340"/>
                  </a:lnTo>
                  <a:lnTo>
                    <a:pt x="15493" y="1328"/>
                  </a:lnTo>
                  <a:lnTo>
                    <a:pt x="15491" y="1282"/>
                  </a:lnTo>
                  <a:lnTo>
                    <a:pt x="15505" y="1259"/>
                  </a:lnTo>
                  <a:lnTo>
                    <a:pt x="15517" y="1236"/>
                  </a:lnTo>
                  <a:lnTo>
                    <a:pt x="15517" y="1120"/>
                  </a:lnTo>
                  <a:lnTo>
                    <a:pt x="15539" y="1120"/>
                  </a:lnTo>
                  <a:lnTo>
                    <a:pt x="15539" y="1559"/>
                  </a:lnTo>
                  <a:lnTo>
                    <a:pt x="15551" y="1582"/>
                  </a:lnTo>
                  <a:lnTo>
                    <a:pt x="15562" y="1605"/>
                  </a:lnTo>
                  <a:lnTo>
                    <a:pt x="15574" y="1617"/>
                  </a:lnTo>
                  <a:lnTo>
                    <a:pt x="15597" y="1617"/>
                  </a:lnTo>
                  <a:lnTo>
                    <a:pt x="15609" y="1605"/>
                  </a:lnTo>
                  <a:lnTo>
                    <a:pt x="15606" y="1535"/>
                  </a:lnTo>
                  <a:lnTo>
                    <a:pt x="15621" y="1513"/>
                  </a:lnTo>
                  <a:lnTo>
                    <a:pt x="15631" y="1489"/>
                  </a:lnTo>
                  <a:lnTo>
                    <a:pt x="15629" y="1258"/>
                  </a:lnTo>
                  <a:lnTo>
                    <a:pt x="15643" y="1236"/>
                  </a:lnTo>
                  <a:lnTo>
                    <a:pt x="15641" y="1210"/>
                  </a:lnTo>
                  <a:lnTo>
                    <a:pt x="15655" y="1201"/>
                  </a:lnTo>
                  <a:lnTo>
                    <a:pt x="15655" y="1107"/>
                  </a:lnTo>
                  <a:lnTo>
                    <a:pt x="15701" y="1120"/>
                  </a:lnTo>
                  <a:lnTo>
                    <a:pt x="15713" y="1144"/>
                  </a:lnTo>
                  <a:lnTo>
                    <a:pt x="15713" y="1860"/>
                  </a:lnTo>
                  <a:lnTo>
                    <a:pt x="15724" y="1882"/>
                  </a:lnTo>
                  <a:lnTo>
                    <a:pt x="15735" y="1905"/>
                  </a:lnTo>
                  <a:lnTo>
                    <a:pt x="15735" y="2494"/>
                  </a:lnTo>
                  <a:lnTo>
                    <a:pt x="15747" y="2506"/>
                  </a:lnTo>
                  <a:lnTo>
                    <a:pt x="15759" y="2506"/>
                  </a:lnTo>
                  <a:lnTo>
                    <a:pt x="15770" y="2494"/>
                  </a:lnTo>
                  <a:lnTo>
                    <a:pt x="15782" y="2482"/>
                  </a:lnTo>
                  <a:lnTo>
                    <a:pt x="15780" y="1512"/>
                  </a:lnTo>
                  <a:lnTo>
                    <a:pt x="15794" y="1489"/>
                  </a:lnTo>
                  <a:lnTo>
                    <a:pt x="15792" y="1465"/>
                  </a:lnTo>
                  <a:lnTo>
                    <a:pt x="15805" y="1456"/>
                  </a:lnTo>
                  <a:lnTo>
                    <a:pt x="15802" y="1386"/>
                  </a:lnTo>
                  <a:lnTo>
                    <a:pt x="15817" y="1363"/>
                  </a:lnTo>
                  <a:lnTo>
                    <a:pt x="15815" y="1338"/>
                  </a:lnTo>
                  <a:lnTo>
                    <a:pt x="15828" y="1328"/>
                  </a:lnTo>
                  <a:lnTo>
                    <a:pt x="15827" y="1303"/>
                  </a:lnTo>
                  <a:lnTo>
                    <a:pt x="15839" y="1293"/>
                  </a:lnTo>
                  <a:lnTo>
                    <a:pt x="15839" y="1120"/>
                  </a:lnTo>
                  <a:lnTo>
                    <a:pt x="15863" y="1120"/>
                  </a:lnTo>
                  <a:lnTo>
                    <a:pt x="15863" y="1444"/>
                  </a:lnTo>
                  <a:lnTo>
                    <a:pt x="15874" y="1467"/>
                  </a:lnTo>
                  <a:lnTo>
                    <a:pt x="15886" y="1489"/>
                  </a:lnTo>
                  <a:lnTo>
                    <a:pt x="15886" y="1571"/>
                  </a:lnTo>
                  <a:lnTo>
                    <a:pt x="15921" y="1571"/>
                  </a:lnTo>
                  <a:lnTo>
                    <a:pt x="15932" y="1559"/>
                  </a:lnTo>
                  <a:lnTo>
                    <a:pt x="15929" y="1535"/>
                  </a:lnTo>
                  <a:lnTo>
                    <a:pt x="15943" y="1513"/>
                  </a:lnTo>
                  <a:lnTo>
                    <a:pt x="15941" y="1339"/>
                  </a:lnTo>
                  <a:lnTo>
                    <a:pt x="15955" y="1317"/>
                  </a:lnTo>
                  <a:lnTo>
                    <a:pt x="15953" y="1291"/>
                  </a:lnTo>
                  <a:lnTo>
                    <a:pt x="15967" y="1282"/>
                  </a:lnTo>
                  <a:lnTo>
                    <a:pt x="15964" y="1143"/>
                  </a:lnTo>
                  <a:lnTo>
                    <a:pt x="15978" y="1120"/>
                  </a:lnTo>
                  <a:lnTo>
                    <a:pt x="16024" y="1109"/>
                  </a:lnTo>
                  <a:lnTo>
                    <a:pt x="16024" y="1179"/>
                  </a:lnTo>
                  <a:lnTo>
                    <a:pt x="16035" y="1201"/>
                  </a:lnTo>
                  <a:lnTo>
                    <a:pt x="16047" y="1224"/>
                  </a:lnTo>
                  <a:lnTo>
                    <a:pt x="16047" y="2506"/>
                  </a:lnTo>
                  <a:lnTo>
                    <a:pt x="16059" y="2517"/>
                  </a:lnTo>
                  <a:lnTo>
                    <a:pt x="16094" y="2517"/>
                  </a:lnTo>
                  <a:lnTo>
                    <a:pt x="16105" y="2494"/>
                  </a:lnTo>
                  <a:lnTo>
                    <a:pt x="16102" y="1893"/>
                  </a:lnTo>
                  <a:lnTo>
                    <a:pt x="16117" y="1871"/>
                  </a:lnTo>
                  <a:lnTo>
                    <a:pt x="16117" y="1456"/>
                  </a:lnTo>
                  <a:lnTo>
                    <a:pt x="16139" y="1456"/>
                  </a:lnTo>
                  <a:lnTo>
                    <a:pt x="16151" y="1444"/>
                  </a:lnTo>
                  <a:lnTo>
                    <a:pt x="16149" y="1292"/>
                  </a:lnTo>
                  <a:lnTo>
                    <a:pt x="16163" y="1271"/>
                  </a:lnTo>
                  <a:lnTo>
                    <a:pt x="16163" y="1236"/>
                  </a:lnTo>
                  <a:lnTo>
                    <a:pt x="16198" y="1236"/>
                  </a:lnTo>
                  <a:lnTo>
                    <a:pt x="16198" y="1456"/>
                  </a:lnTo>
                  <a:lnTo>
                    <a:pt x="16209" y="1466"/>
                  </a:lnTo>
                  <a:lnTo>
                    <a:pt x="16209" y="1489"/>
                  </a:lnTo>
                  <a:lnTo>
                    <a:pt x="16221" y="1501"/>
                  </a:lnTo>
                  <a:lnTo>
                    <a:pt x="16255" y="1501"/>
                  </a:lnTo>
                  <a:lnTo>
                    <a:pt x="16267" y="1489"/>
                  </a:lnTo>
                  <a:lnTo>
                    <a:pt x="16265" y="1419"/>
                  </a:lnTo>
                  <a:lnTo>
                    <a:pt x="16278" y="1397"/>
                  </a:lnTo>
                  <a:lnTo>
                    <a:pt x="16276" y="1372"/>
                  </a:lnTo>
                  <a:lnTo>
                    <a:pt x="16290" y="1363"/>
                  </a:lnTo>
                  <a:lnTo>
                    <a:pt x="16288" y="1143"/>
                  </a:lnTo>
                  <a:lnTo>
                    <a:pt x="16302" y="1120"/>
                  </a:lnTo>
                  <a:lnTo>
                    <a:pt x="16312" y="1107"/>
                  </a:lnTo>
                  <a:lnTo>
                    <a:pt x="16359" y="1120"/>
                  </a:lnTo>
                  <a:lnTo>
                    <a:pt x="16371" y="1144"/>
                  </a:lnTo>
                  <a:lnTo>
                    <a:pt x="16371" y="1779"/>
                  </a:lnTo>
                  <a:lnTo>
                    <a:pt x="16383" y="1789"/>
                  </a:lnTo>
                  <a:lnTo>
                    <a:pt x="16382" y="1813"/>
                  </a:lnTo>
                  <a:lnTo>
                    <a:pt x="16394" y="1836"/>
                  </a:lnTo>
                  <a:lnTo>
                    <a:pt x="16394" y="2517"/>
                  </a:lnTo>
                  <a:lnTo>
                    <a:pt x="16440" y="2517"/>
                  </a:lnTo>
                  <a:lnTo>
                    <a:pt x="16437" y="1500"/>
                  </a:lnTo>
                  <a:lnTo>
                    <a:pt x="16451" y="1479"/>
                  </a:lnTo>
                  <a:lnTo>
                    <a:pt x="16449" y="1443"/>
                  </a:lnTo>
                  <a:lnTo>
                    <a:pt x="16463" y="1421"/>
                  </a:lnTo>
                  <a:lnTo>
                    <a:pt x="16475" y="1397"/>
                  </a:lnTo>
                  <a:lnTo>
                    <a:pt x="16472" y="1372"/>
                  </a:lnTo>
                  <a:lnTo>
                    <a:pt x="16486" y="1363"/>
                  </a:lnTo>
                  <a:lnTo>
                    <a:pt x="16484" y="1338"/>
                  </a:lnTo>
                  <a:lnTo>
                    <a:pt x="16498" y="1328"/>
                  </a:lnTo>
                  <a:lnTo>
                    <a:pt x="16498" y="1317"/>
                  </a:lnTo>
                  <a:lnTo>
                    <a:pt x="16498" y="1305"/>
                  </a:lnTo>
                  <a:lnTo>
                    <a:pt x="16498" y="1201"/>
                  </a:lnTo>
                  <a:lnTo>
                    <a:pt x="16498" y="1189"/>
                  </a:lnTo>
                  <a:lnTo>
                    <a:pt x="16498" y="1120"/>
                  </a:lnTo>
                  <a:lnTo>
                    <a:pt x="16521" y="1120"/>
                  </a:lnTo>
                  <a:lnTo>
                    <a:pt x="16521" y="1397"/>
                  </a:lnTo>
                  <a:lnTo>
                    <a:pt x="16532" y="1421"/>
                  </a:lnTo>
                  <a:lnTo>
                    <a:pt x="16532" y="1559"/>
                  </a:lnTo>
                  <a:lnTo>
                    <a:pt x="16545" y="1570"/>
                  </a:lnTo>
                  <a:lnTo>
                    <a:pt x="16544" y="1593"/>
                  </a:lnTo>
                  <a:lnTo>
                    <a:pt x="16579" y="1593"/>
                  </a:lnTo>
                  <a:lnTo>
                    <a:pt x="16590" y="1582"/>
                  </a:lnTo>
                  <a:lnTo>
                    <a:pt x="16588" y="1535"/>
                  </a:lnTo>
                  <a:lnTo>
                    <a:pt x="16602" y="1513"/>
                  </a:lnTo>
                  <a:lnTo>
                    <a:pt x="16599" y="1374"/>
                  </a:lnTo>
                  <a:lnTo>
                    <a:pt x="16614" y="1352"/>
                  </a:lnTo>
                  <a:lnTo>
                    <a:pt x="16624" y="1328"/>
                  </a:lnTo>
                  <a:lnTo>
                    <a:pt x="16622" y="1143"/>
                  </a:lnTo>
                  <a:lnTo>
                    <a:pt x="16636" y="1120"/>
                  </a:lnTo>
                  <a:lnTo>
                    <a:pt x="16647" y="1107"/>
                  </a:lnTo>
                  <a:lnTo>
                    <a:pt x="16682" y="1120"/>
                  </a:lnTo>
                  <a:lnTo>
                    <a:pt x="16694" y="1144"/>
                  </a:lnTo>
                  <a:lnTo>
                    <a:pt x="16694" y="1179"/>
                  </a:lnTo>
                  <a:lnTo>
                    <a:pt x="16706" y="1201"/>
                  </a:lnTo>
                  <a:lnTo>
                    <a:pt x="16706" y="2482"/>
                  </a:lnTo>
                  <a:lnTo>
                    <a:pt x="16717" y="2494"/>
                  </a:lnTo>
                  <a:lnTo>
                    <a:pt x="16728" y="2506"/>
                  </a:lnTo>
                  <a:lnTo>
                    <a:pt x="16740" y="2506"/>
                  </a:lnTo>
                  <a:lnTo>
                    <a:pt x="16751" y="2494"/>
                  </a:lnTo>
                  <a:lnTo>
                    <a:pt x="16749" y="1997"/>
                  </a:lnTo>
                  <a:lnTo>
                    <a:pt x="16763" y="1975"/>
                  </a:lnTo>
                  <a:lnTo>
                    <a:pt x="16775" y="1952"/>
                  </a:lnTo>
                  <a:lnTo>
                    <a:pt x="16773" y="1419"/>
                  </a:lnTo>
                  <a:lnTo>
                    <a:pt x="16786" y="1397"/>
                  </a:lnTo>
                  <a:lnTo>
                    <a:pt x="16810" y="1386"/>
                  </a:lnTo>
                  <a:lnTo>
                    <a:pt x="16807" y="1154"/>
                  </a:lnTo>
                  <a:lnTo>
                    <a:pt x="16821" y="1132"/>
                  </a:lnTo>
                  <a:lnTo>
                    <a:pt x="16844" y="1120"/>
                  </a:lnTo>
                  <a:lnTo>
                    <a:pt x="16844" y="1259"/>
                  </a:lnTo>
                  <a:lnTo>
                    <a:pt x="16855" y="1282"/>
                  </a:lnTo>
                  <a:lnTo>
                    <a:pt x="16855" y="1524"/>
                  </a:lnTo>
                  <a:lnTo>
                    <a:pt x="16867" y="1536"/>
                  </a:lnTo>
                  <a:lnTo>
                    <a:pt x="16879" y="1548"/>
                  </a:lnTo>
                  <a:lnTo>
                    <a:pt x="16914" y="1548"/>
                  </a:lnTo>
                  <a:lnTo>
                    <a:pt x="16924" y="1536"/>
                  </a:lnTo>
                  <a:lnTo>
                    <a:pt x="16924" y="1340"/>
                  </a:lnTo>
                  <a:lnTo>
                    <a:pt x="16914" y="1317"/>
                  </a:lnTo>
                  <a:lnTo>
                    <a:pt x="16914" y="1248"/>
                  </a:lnTo>
                  <a:lnTo>
                    <a:pt x="16902" y="1224"/>
                  </a:lnTo>
                  <a:lnTo>
                    <a:pt x="16890" y="1201"/>
                  </a:lnTo>
                  <a:lnTo>
                    <a:pt x="16890" y="1179"/>
                  </a:lnTo>
                  <a:lnTo>
                    <a:pt x="16890" y="1118"/>
                  </a:lnTo>
                  <a:lnTo>
                    <a:pt x="16924" y="1132"/>
                  </a:lnTo>
                  <a:lnTo>
                    <a:pt x="16948" y="1132"/>
                  </a:lnTo>
                  <a:lnTo>
                    <a:pt x="16959" y="1120"/>
                  </a:lnTo>
                  <a:lnTo>
                    <a:pt x="16971" y="1109"/>
                  </a:lnTo>
                  <a:lnTo>
                    <a:pt x="16971" y="797"/>
                  </a:lnTo>
                  <a:lnTo>
                    <a:pt x="16958" y="786"/>
                  </a:lnTo>
                  <a:lnTo>
                    <a:pt x="16959" y="763"/>
                  </a:lnTo>
                  <a:lnTo>
                    <a:pt x="16948" y="740"/>
                  </a:lnTo>
                  <a:lnTo>
                    <a:pt x="16902" y="740"/>
                  </a:lnTo>
                  <a:lnTo>
                    <a:pt x="16904" y="798"/>
                  </a:lnTo>
                  <a:lnTo>
                    <a:pt x="16890" y="820"/>
                  </a:lnTo>
                  <a:lnTo>
                    <a:pt x="16879" y="820"/>
                  </a:lnTo>
                  <a:lnTo>
                    <a:pt x="16867" y="797"/>
                  </a:lnTo>
                  <a:lnTo>
                    <a:pt x="16867" y="647"/>
                  </a:lnTo>
                  <a:lnTo>
                    <a:pt x="16855" y="636"/>
                  </a:lnTo>
                  <a:lnTo>
                    <a:pt x="16798" y="636"/>
                  </a:lnTo>
                  <a:lnTo>
                    <a:pt x="16798" y="612"/>
                  </a:lnTo>
                  <a:lnTo>
                    <a:pt x="16751" y="612"/>
                  </a:lnTo>
                  <a:lnTo>
                    <a:pt x="16751" y="960"/>
                  </a:lnTo>
                  <a:lnTo>
                    <a:pt x="16728" y="947"/>
                  </a:lnTo>
                  <a:lnTo>
                    <a:pt x="16717" y="924"/>
                  </a:lnTo>
                  <a:lnTo>
                    <a:pt x="16717" y="808"/>
                  </a:lnTo>
                  <a:lnTo>
                    <a:pt x="16706" y="785"/>
                  </a:lnTo>
                  <a:lnTo>
                    <a:pt x="16706" y="716"/>
                  </a:lnTo>
                  <a:lnTo>
                    <a:pt x="16694" y="693"/>
                  </a:lnTo>
                  <a:lnTo>
                    <a:pt x="16682" y="671"/>
                  </a:lnTo>
                  <a:lnTo>
                    <a:pt x="16671" y="659"/>
                  </a:lnTo>
                  <a:lnTo>
                    <a:pt x="16647" y="659"/>
                  </a:lnTo>
                  <a:lnTo>
                    <a:pt x="16624" y="671"/>
                  </a:lnTo>
                  <a:lnTo>
                    <a:pt x="16614" y="693"/>
                  </a:lnTo>
                  <a:lnTo>
                    <a:pt x="16616" y="717"/>
                  </a:lnTo>
                  <a:lnTo>
                    <a:pt x="16602" y="740"/>
                  </a:lnTo>
                  <a:lnTo>
                    <a:pt x="16590" y="763"/>
                  </a:lnTo>
                  <a:lnTo>
                    <a:pt x="16590" y="936"/>
                  </a:lnTo>
                  <a:lnTo>
                    <a:pt x="16567" y="936"/>
                  </a:lnTo>
                  <a:lnTo>
                    <a:pt x="16567" y="889"/>
                  </a:lnTo>
                  <a:lnTo>
                    <a:pt x="16555" y="867"/>
                  </a:lnTo>
                  <a:lnTo>
                    <a:pt x="16555" y="832"/>
                  </a:lnTo>
                  <a:lnTo>
                    <a:pt x="16550" y="828"/>
                  </a:lnTo>
                  <a:lnTo>
                    <a:pt x="16547" y="828"/>
                  </a:lnTo>
                  <a:lnTo>
                    <a:pt x="16545" y="825"/>
                  </a:lnTo>
                  <a:lnTo>
                    <a:pt x="16545" y="820"/>
                  </a:lnTo>
                  <a:lnTo>
                    <a:pt x="16544" y="812"/>
                  </a:lnTo>
                  <a:lnTo>
                    <a:pt x="16544" y="797"/>
                  </a:lnTo>
                  <a:lnTo>
                    <a:pt x="16544" y="782"/>
                  </a:lnTo>
                  <a:lnTo>
                    <a:pt x="16545" y="772"/>
                  </a:lnTo>
                  <a:lnTo>
                    <a:pt x="16546" y="767"/>
                  </a:lnTo>
                  <a:lnTo>
                    <a:pt x="16547" y="766"/>
                  </a:lnTo>
                  <a:lnTo>
                    <a:pt x="16548" y="766"/>
                  </a:lnTo>
                  <a:lnTo>
                    <a:pt x="16550" y="766"/>
                  </a:lnTo>
                  <a:lnTo>
                    <a:pt x="16552" y="766"/>
                  </a:lnTo>
                  <a:lnTo>
                    <a:pt x="16555" y="763"/>
                  </a:lnTo>
                  <a:lnTo>
                    <a:pt x="16555" y="751"/>
                  </a:lnTo>
                  <a:lnTo>
                    <a:pt x="16544" y="728"/>
                  </a:lnTo>
                  <a:lnTo>
                    <a:pt x="16544" y="693"/>
                  </a:lnTo>
                  <a:lnTo>
                    <a:pt x="16532" y="671"/>
                  </a:lnTo>
                  <a:lnTo>
                    <a:pt x="16532" y="612"/>
                  </a:lnTo>
                  <a:lnTo>
                    <a:pt x="16486" y="612"/>
                  </a:lnTo>
                  <a:lnTo>
                    <a:pt x="16485" y="672"/>
                  </a:lnTo>
                  <a:lnTo>
                    <a:pt x="16463" y="659"/>
                  </a:lnTo>
                  <a:lnTo>
                    <a:pt x="16451" y="636"/>
                  </a:lnTo>
                  <a:lnTo>
                    <a:pt x="16451" y="612"/>
                  </a:lnTo>
                  <a:lnTo>
                    <a:pt x="16417" y="612"/>
                  </a:lnTo>
                  <a:lnTo>
                    <a:pt x="16406" y="624"/>
                  </a:lnTo>
                  <a:lnTo>
                    <a:pt x="16404" y="880"/>
                  </a:lnTo>
                  <a:lnTo>
                    <a:pt x="16394" y="867"/>
                  </a:lnTo>
                  <a:lnTo>
                    <a:pt x="16382" y="843"/>
                  </a:lnTo>
                  <a:lnTo>
                    <a:pt x="16382" y="775"/>
                  </a:lnTo>
                  <a:lnTo>
                    <a:pt x="16370" y="764"/>
                  </a:lnTo>
                  <a:lnTo>
                    <a:pt x="16371" y="740"/>
                  </a:lnTo>
                  <a:lnTo>
                    <a:pt x="16358" y="729"/>
                  </a:lnTo>
                  <a:lnTo>
                    <a:pt x="16359" y="705"/>
                  </a:lnTo>
                  <a:lnTo>
                    <a:pt x="16347" y="693"/>
                  </a:lnTo>
                  <a:lnTo>
                    <a:pt x="16324" y="682"/>
                  </a:lnTo>
                  <a:lnTo>
                    <a:pt x="16290" y="682"/>
                  </a:lnTo>
                  <a:lnTo>
                    <a:pt x="16278" y="693"/>
                  </a:lnTo>
                  <a:lnTo>
                    <a:pt x="16267" y="716"/>
                  </a:lnTo>
                  <a:lnTo>
                    <a:pt x="16269" y="742"/>
                  </a:lnTo>
                  <a:lnTo>
                    <a:pt x="16255" y="751"/>
                  </a:lnTo>
                  <a:lnTo>
                    <a:pt x="16255" y="1063"/>
                  </a:lnTo>
                  <a:lnTo>
                    <a:pt x="16232" y="1063"/>
                  </a:lnTo>
                  <a:lnTo>
                    <a:pt x="16232" y="924"/>
                  </a:lnTo>
                  <a:lnTo>
                    <a:pt x="16220" y="913"/>
                  </a:lnTo>
                  <a:lnTo>
                    <a:pt x="16221" y="889"/>
                  </a:lnTo>
                  <a:lnTo>
                    <a:pt x="16209" y="867"/>
                  </a:lnTo>
                  <a:lnTo>
                    <a:pt x="16209" y="647"/>
                  </a:lnTo>
                  <a:lnTo>
                    <a:pt x="16198" y="636"/>
                  </a:lnTo>
                  <a:lnTo>
                    <a:pt x="16186" y="624"/>
                  </a:lnTo>
                  <a:lnTo>
                    <a:pt x="16163" y="624"/>
                  </a:lnTo>
                  <a:lnTo>
                    <a:pt x="16139" y="636"/>
                  </a:lnTo>
                  <a:lnTo>
                    <a:pt x="16117" y="647"/>
                  </a:lnTo>
                  <a:lnTo>
                    <a:pt x="16094" y="647"/>
                  </a:lnTo>
                  <a:lnTo>
                    <a:pt x="16094" y="936"/>
                  </a:lnTo>
                  <a:lnTo>
                    <a:pt x="16070" y="936"/>
                  </a:lnTo>
                  <a:lnTo>
                    <a:pt x="16070" y="797"/>
                  </a:lnTo>
                  <a:lnTo>
                    <a:pt x="16058" y="786"/>
                  </a:lnTo>
                  <a:lnTo>
                    <a:pt x="16059" y="763"/>
                  </a:lnTo>
                  <a:lnTo>
                    <a:pt x="16047" y="740"/>
                  </a:lnTo>
                  <a:lnTo>
                    <a:pt x="16047" y="693"/>
                  </a:lnTo>
                  <a:lnTo>
                    <a:pt x="16035" y="671"/>
                  </a:lnTo>
                  <a:lnTo>
                    <a:pt x="16024" y="659"/>
                  </a:lnTo>
                  <a:lnTo>
                    <a:pt x="16013" y="647"/>
                  </a:lnTo>
                  <a:lnTo>
                    <a:pt x="15978" y="647"/>
                  </a:lnTo>
                  <a:lnTo>
                    <a:pt x="15967" y="659"/>
                  </a:lnTo>
                  <a:lnTo>
                    <a:pt x="15969" y="694"/>
                  </a:lnTo>
                  <a:lnTo>
                    <a:pt x="15955" y="716"/>
                  </a:lnTo>
                  <a:lnTo>
                    <a:pt x="15943" y="740"/>
                  </a:lnTo>
                  <a:lnTo>
                    <a:pt x="15946" y="937"/>
                  </a:lnTo>
                  <a:lnTo>
                    <a:pt x="15932" y="959"/>
                  </a:lnTo>
                  <a:lnTo>
                    <a:pt x="15921" y="959"/>
                  </a:lnTo>
                  <a:lnTo>
                    <a:pt x="15909" y="936"/>
                  </a:lnTo>
                  <a:lnTo>
                    <a:pt x="15898" y="912"/>
                  </a:lnTo>
                  <a:lnTo>
                    <a:pt x="15898" y="740"/>
                  </a:lnTo>
                  <a:lnTo>
                    <a:pt x="15886" y="716"/>
                  </a:lnTo>
                  <a:lnTo>
                    <a:pt x="15874" y="693"/>
                  </a:lnTo>
                  <a:lnTo>
                    <a:pt x="15874" y="671"/>
                  </a:lnTo>
                  <a:lnTo>
                    <a:pt x="15851" y="659"/>
                  </a:lnTo>
                  <a:lnTo>
                    <a:pt x="15839" y="659"/>
                  </a:lnTo>
                  <a:lnTo>
                    <a:pt x="15828" y="671"/>
                  </a:lnTo>
                  <a:lnTo>
                    <a:pt x="15828" y="740"/>
                  </a:lnTo>
                  <a:lnTo>
                    <a:pt x="15805" y="740"/>
                  </a:lnTo>
                  <a:lnTo>
                    <a:pt x="15805" y="716"/>
                  </a:lnTo>
                  <a:lnTo>
                    <a:pt x="15794" y="705"/>
                  </a:lnTo>
                  <a:lnTo>
                    <a:pt x="15759" y="705"/>
                  </a:lnTo>
                  <a:lnTo>
                    <a:pt x="15747" y="716"/>
                  </a:lnTo>
                  <a:lnTo>
                    <a:pt x="15747" y="785"/>
                  </a:lnTo>
                  <a:lnTo>
                    <a:pt x="15724" y="785"/>
                  </a:lnTo>
                  <a:lnTo>
                    <a:pt x="15724" y="716"/>
                  </a:lnTo>
                  <a:lnTo>
                    <a:pt x="15712" y="706"/>
                  </a:lnTo>
                  <a:lnTo>
                    <a:pt x="15713" y="682"/>
                  </a:lnTo>
                  <a:lnTo>
                    <a:pt x="15701" y="671"/>
                  </a:lnTo>
                  <a:lnTo>
                    <a:pt x="15690" y="659"/>
                  </a:lnTo>
                  <a:lnTo>
                    <a:pt x="15643" y="659"/>
                  </a:lnTo>
                  <a:lnTo>
                    <a:pt x="15631" y="671"/>
                  </a:lnTo>
                  <a:lnTo>
                    <a:pt x="15621" y="682"/>
                  </a:lnTo>
                  <a:lnTo>
                    <a:pt x="15623" y="810"/>
                  </a:lnTo>
                  <a:lnTo>
                    <a:pt x="15609" y="832"/>
                  </a:lnTo>
                  <a:lnTo>
                    <a:pt x="15597" y="855"/>
                  </a:lnTo>
                  <a:lnTo>
                    <a:pt x="15597" y="1051"/>
                  </a:lnTo>
                  <a:lnTo>
                    <a:pt x="15574" y="1051"/>
                  </a:lnTo>
                  <a:lnTo>
                    <a:pt x="15574" y="785"/>
                  </a:lnTo>
                  <a:lnTo>
                    <a:pt x="15562" y="763"/>
                  </a:lnTo>
                  <a:lnTo>
                    <a:pt x="15551" y="740"/>
                  </a:lnTo>
                  <a:lnTo>
                    <a:pt x="15551" y="671"/>
                  </a:lnTo>
                  <a:lnTo>
                    <a:pt x="15539" y="659"/>
                  </a:lnTo>
                  <a:lnTo>
                    <a:pt x="15517" y="659"/>
                  </a:lnTo>
                  <a:lnTo>
                    <a:pt x="15493" y="671"/>
                  </a:lnTo>
                  <a:lnTo>
                    <a:pt x="15482" y="682"/>
                  </a:lnTo>
                  <a:lnTo>
                    <a:pt x="15482" y="636"/>
                  </a:lnTo>
                  <a:lnTo>
                    <a:pt x="15470" y="624"/>
                  </a:lnTo>
                  <a:lnTo>
                    <a:pt x="15435" y="624"/>
                  </a:lnTo>
                  <a:lnTo>
                    <a:pt x="15435" y="846"/>
                  </a:lnTo>
                  <a:lnTo>
                    <a:pt x="15413" y="832"/>
                  </a:lnTo>
                  <a:lnTo>
                    <a:pt x="15401" y="808"/>
                  </a:lnTo>
                  <a:lnTo>
                    <a:pt x="15401" y="763"/>
                  </a:lnTo>
                  <a:lnTo>
                    <a:pt x="15390" y="740"/>
                  </a:lnTo>
                  <a:lnTo>
                    <a:pt x="15390" y="705"/>
                  </a:lnTo>
                  <a:lnTo>
                    <a:pt x="15378" y="682"/>
                  </a:lnTo>
                  <a:lnTo>
                    <a:pt x="15366" y="659"/>
                  </a:lnTo>
                  <a:lnTo>
                    <a:pt x="15366" y="636"/>
                  </a:lnTo>
                  <a:lnTo>
                    <a:pt x="15355" y="624"/>
                  </a:lnTo>
                  <a:lnTo>
                    <a:pt x="15321" y="624"/>
                  </a:lnTo>
                  <a:lnTo>
                    <a:pt x="15309" y="636"/>
                  </a:lnTo>
                  <a:lnTo>
                    <a:pt x="15297" y="647"/>
                  </a:lnTo>
                  <a:lnTo>
                    <a:pt x="15299" y="752"/>
                  </a:lnTo>
                  <a:lnTo>
                    <a:pt x="15286" y="775"/>
                  </a:lnTo>
                  <a:lnTo>
                    <a:pt x="15274" y="797"/>
                  </a:lnTo>
                  <a:lnTo>
                    <a:pt x="15274" y="1063"/>
                  </a:lnTo>
                  <a:lnTo>
                    <a:pt x="15251" y="1063"/>
                  </a:lnTo>
                  <a:lnTo>
                    <a:pt x="15251" y="797"/>
                  </a:lnTo>
                  <a:lnTo>
                    <a:pt x="15239" y="775"/>
                  </a:lnTo>
                  <a:lnTo>
                    <a:pt x="15239" y="751"/>
                  </a:lnTo>
                  <a:lnTo>
                    <a:pt x="15227" y="728"/>
                  </a:lnTo>
                  <a:lnTo>
                    <a:pt x="15227" y="682"/>
                  </a:lnTo>
                  <a:lnTo>
                    <a:pt x="15217" y="671"/>
                  </a:lnTo>
                  <a:lnTo>
                    <a:pt x="15205" y="659"/>
                  </a:lnTo>
                  <a:lnTo>
                    <a:pt x="15170" y="659"/>
                  </a:lnTo>
                  <a:lnTo>
                    <a:pt x="15157" y="673"/>
                  </a:lnTo>
                  <a:lnTo>
                    <a:pt x="15147" y="659"/>
                  </a:lnTo>
                  <a:lnTo>
                    <a:pt x="15124" y="659"/>
                  </a:lnTo>
                  <a:lnTo>
                    <a:pt x="15113" y="671"/>
                  </a:lnTo>
                  <a:lnTo>
                    <a:pt x="15115" y="752"/>
                  </a:lnTo>
                  <a:lnTo>
                    <a:pt x="15101" y="775"/>
                  </a:lnTo>
                  <a:lnTo>
                    <a:pt x="15089" y="797"/>
                  </a:lnTo>
                  <a:lnTo>
                    <a:pt x="15078" y="820"/>
                  </a:lnTo>
                  <a:lnTo>
                    <a:pt x="15078" y="751"/>
                  </a:lnTo>
                  <a:lnTo>
                    <a:pt x="15066" y="728"/>
                  </a:lnTo>
                  <a:lnTo>
                    <a:pt x="15066" y="693"/>
                  </a:lnTo>
                  <a:lnTo>
                    <a:pt x="15054" y="671"/>
                  </a:lnTo>
                  <a:lnTo>
                    <a:pt x="15031" y="659"/>
                  </a:lnTo>
                  <a:lnTo>
                    <a:pt x="15009" y="659"/>
                  </a:lnTo>
                  <a:lnTo>
                    <a:pt x="14997" y="671"/>
                  </a:lnTo>
                  <a:lnTo>
                    <a:pt x="14985" y="693"/>
                  </a:lnTo>
                  <a:lnTo>
                    <a:pt x="14974" y="705"/>
                  </a:lnTo>
                  <a:lnTo>
                    <a:pt x="14976" y="730"/>
                  </a:lnTo>
                  <a:lnTo>
                    <a:pt x="14962" y="740"/>
                  </a:lnTo>
                  <a:lnTo>
                    <a:pt x="14964" y="902"/>
                  </a:lnTo>
                  <a:lnTo>
                    <a:pt x="14950" y="924"/>
                  </a:lnTo>
                  <a:lnTo>
                    <a:pt x="14939" y="947"/>
                  </a:lnTo>
                  <a:lnTo>
                    <a:pt x="14933" y="972"/>
                  </a:lnTo>
                  <a:lnTo>
                    <a:pt x="14927" y="947"/>
                  </a:lnTo>
                  <a:lnTo>
                    <a:pt x="14916" y="924"/>
                  </a:lnTo>
                  <a:lnTo>
                    <a:pt x="14916" y="705"/>
                  </a:lnTo>
                  <a:lnTo>
                    <a:pt x="14904" y="694"/>
                  </a:lnTo>
                  <a:lnTo>
                    <a:pt x="14905" y="671"/>
                  </a:lnTo>
                  <a:lnTo>
                    <a:pt x="14893" y="647"/>
                  </a:lnTo>
                  <a:lnTo>
                    <a:pt x="14893" y="612"/>
                  </a:lnTo>
                  <a:lnTo>
                    <a:pt x="14846" y="612"/>
                  </a:lnTo>
                  <a:lnTo>
                    <a:pt x="14850" y="648"/>
                  </a:lnTo>
                  <a:lnTo>
                    <a:pt x="14835" y="671"/>
                  </a:lnTo>
                  <a:lnTo>
                    <a:pt x="14824" y="693"/>
                  </a:lnTo>
                  <a:lnTo>
                    <a:pt x="14825" y="718"/>
                  </a:lnTo>
                  <a:lnTo>
                    <a:pt x="14813" y="728"/>
                  </a:lnTo>
                  <a:lnTo>
                    <a:pt x="14801" y="740"/>
                  </a:lnTo>
                  <a:lnTo>
                    <a:pt x="14789" y="751"/>
                  </a:lnTo>
                  <a:lnTo>
                    <a:pt x="14777" y="775"/>
                  </a:lnTo>
                  <a:lnTo>
                    <a:pt x="14766" y="785"/>
                  </a:lnTo>
                  <a:lnTo>
                    <a:pt x="14761" y="846"/>
                  </a:lnTo>
                  <a:lnTo>
                    <a:pt x="14754" y="820"/>
                  </a:lnTo>
                  <a:lnTo>
                    <a:pt x="14742" y="797"/>
                  </a:lnTo>
                  <a:lnTo>
                    <a:pt x="14742" y="728"/>
                  </a:lnTo>
                  <a:lnTo>
                    <a:pt x="14731" y="716"/>
                  </a:lnTo>
                  <a:lnTo>
                    <a:pt x="14720" y="705"/>
                  </a:lnTo>
                  <a:lnTo>
                    <a:pt x="14709" y="693"/>
                  </a:lnTo>
                  <a:lnTo>
                    <a:pt x="14685" y="682"/>
                  </a:lnTo>
                  <a:lnTo>
                    <a:pt x="14650" y="682"/>
                  </a:lnTo>
                  <a:lnTo>
                    <a:pt x="14639" y="693"/>
                  </a:lnTo>
                  <a:lnTo>
                    <a:pt x="14642" y="798"/>
                  </a:lnTo>
                  <a:lnTo>
                    <a:pt x="14627" y="820"/>
                  </a:lnTo>
                  <a:lnTo>
                    <a:pt x="14616" y="843"/>
                  </a:lnTo>
                  <a:lnTo>
                    <a:pt x="14616" y="1063"/>
                  </a:lnTo>
                  <a:lnTo>
                    <a:pt x="14593" y="1063"/>
                  </a:lnTo>
                  <a:lnTo>
                    <a:pt x="14593" y="843"/>
                  </a:lnTo>
                  <a:lnTo>
                    <a:pt x="14580" y="833"/>
                  </a:lnTo>
                  <a:lnTo>
                    <a:pt x="14581" y="808"/>
                  </a:lnTo>
                  <a:lnTo>
                    <a:pt x="14570" y="785"/>
                  </a:lnTo>
                  <a:lnTo>
                    <a:pt x="14570" y="636"/>
                  </a:lnTo>
                  <a:lnTo>
                    <a:pt x="14558" y="624"/>
                  </a:lnTo>
                  <a:lnTo>
                    <a:pt x="14535" y="624"/>
                  </a:lnTo>
                  <a:lnTo>
                    <a:pt x="14524" y="636"/>
                  </a:lnTo>
                  <a:lnTo>
                    <a:pt x="14512" y="647"/>
                  </a:lnTo>
                  <a:lnTo>
                    <a:pt x="14501" y="671"/>
                  </a:lnTo>
                  <a:lnTo>
                    <a:pt x="14500" y="787"/>
                  </a:lnTo>
                  <a:lnTo>
                    <a:pt x="14477" y="775"/>
                  </a:lnTo>
                  <a:lnTo>
                    <a:pt x="14466" y="775"/>
                  </a:lnTo>
                  <a:lnTo>
                    <a:pt x="14454" y="785"/>
                  </a:lnTo>
                  <a:lnTo>
                    <a:pt x="14442" y="797"/>
                  </a:lnTo>
                  <a:lnTo>
                    <a:pt x="14441" y="1042"/>
                  </a:lnTo>
                  <a:lnTo>
                    <a:pt x="14431" y="1028"/>
                  </a:lnTo>
                  <a:lnTo>
                    <a:pt x="14420" y="1005"/>
                  </a:lnTo>
                  <a:lnTo>
                    <a:pt x="14420" y="912"/>
                  </a:lnTo>
                  <a:lnTo>
                    <a:pt x="14408" y="901"/>
                  </a:lnTo>
                  <a:lnTo>
                    <a:pt x="14397" y="889"/>
                  </a:lnTo>
                  <a:lnTo>
                    <a:pt x="14362" y="889"/>
                  </a:lnTo>
                  <a:lnTo>
                    <a:pt x="14350" y="912"/>
                  </a:lnTo>
                  <a:lnTo>
                    <a:pt x="14353" y="948"/>
                  </a:lnTo>
                  <a:lnTo>
                    <a:pt x="14338" y="971"/>
                  </a:lnTo>
                  <a:lnTo>
                    <a:pt x="14327" y="993"/>
                  </a:lnTo>
                  <a:lnTo>
                    <a:pt x="14327" y="1076"/>
                  </a:lnTo>
                  <a:lnTo>
                    <a:pt x="14304" y="1063"/>
                  </a:lnTo>
                  <a:lnTo>
                    <a:pt x="14293" y="1051"/>
                  </a:lnTo>
                  <a:lnTo>
                    <a:pt x="14281" y="1028"/>
                  </a:lnTo>
                  <a:lnTo>
                    <a:pt x="14281" y="659"/>
                  </a:lnTo>
                  <a:lnTo>
                    <a:pt x="14269" y="636"/>
                  </a:lnTo>
                  <a:lnTo>
                    <a:pt x="14269" y="612"/>
                  </a:lnTo>
                  <a:lnTo>
                    <a:pt x="14258" y="589"/>
                  </a:lnTo>
                  <a:lnTo>
                    <a:pt x="14246" y="567"/>
                  </a:lnTo>
                  <a:lnTo>
                    <a:pt x="14246" y="497"/>
                  </a:lnTo>
                  <a:lnTo>
                    <a:pt x="14234" y="474"/>
                  </a:lnTo>
                  <a:lnTo>
                    <a:pt x="14234" y="92"/>
                  </a:lnTo>
                  <a:lnTo>
                    <a:pt x="14224" y="70"/>
                  </a:lnTo>
                  <a:lnTo>
                    <a:pt x="14224" y="23"/>
                  </a:lnTo>
                  <a:lnTo>
                    <a:pt x="14212" y="12"/>
                  </a:lnTo>
                  <a:lnTo>
                    <a:pt x="14200" y="0"/>
                  </a:lnTo>
                  <a:lnTo>
                    <a:pt x="14189" y="0"/>
                  </a:lnTo>
                  <a:lnTo>
                    <a:pt x="14177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011806" y="3757613"/>
              <a:ext cx="8937625" cy="1728788"/>
            </a:xfrm>
            <a:custGeom>
              <a:avLst/>
              <a:gdLst/>
              <a:ahLst/>
              <a:cxnLst>
                <a:cxn ang="0">
                  <a:pos x="14410" y="2575"/>
                </a:cxn>
                <a:cxn ang="0">
                  <a:pos x="14118" y="438"/>
                </a:cxn>
                <a:cxn ang="0">
                  <a:pos x="13600" y="161"/>
                </a:cxn>
                <a:cxn ang="0">
                  <a:pos x="13080" y="184"/>
                </a:cxn>
                <a:cxn ang="0">
                  <a:pos x="12529" y="613"/>
                </a:cxn>
                <a:cxn ang="0">
                  <a:pos x="12029" y="277"/>
                </a:cxn>
                <a:cxn ang="0">
                  <a:pos x="11418" y="149"/>
                </a:cxn>
                <a:cxn ang="0">
                  <a:pos x="10887" y="381"/>
                </a:cxn>
                <a:cxn ang="0">
                  <a:pos x="10286" y="34"/>
                </a:cxn>
                <a:cxn ang="0">
                  <a:pos x="9743" y="2274"/>
                </a:cxn>
                <a:cxn ang="0">
                  <a:pos x="9374" y="485"/>
                </a:cxn>
                <a:cxn ang="0">
                  <a:pos x="8878" y="669"/>
                </a:cxn>
                <a:cxn ang="0">
                  <a:pos x="8358" y="577"/>
                </a:cxn>
                <a:cxn ang="0">
                  <a:pos x="7758" y="242"/>
                </a:cxn>
                <a:cxn ang="0">
                  <a:pos x="7169" y="612"/>
                </a:cxn>
                <a:cxn ang="0">
                  <a:pos x="6649" y="461"/>
                </a:cxn>
                <a:cxn ang="0">
                  <a:pos x="6176" y="392"/>
                </a:cxn>
                <a:cxn ang="0">
                  <a:pos x="5599" y="796"/>
                </a:cxn>
                <a:cxn ang="0">
                  <a:pos x="5079" y="681"/>
                </a:cxn>
                <a:cxn ang="0">
                  <a:pos x="4513" y="278"/>
                </a:cxn>
                <a:cxn ang="0">
                  <a:pos x="3959" y="496"/>
                </a:cxn>
                <a:cxn ang="0">
                  <a:pos x="3521" y="334"/>
                </a:cxn>
                <a:cxn ang="0">
                  <a:pos x="2874" y="624"/>
                </a:cxn>
                <a:cxn ang="0">
                  <a:pos x="2343" y="265"/>
                </a:cxn>
                <a:cxn ang="0">
                  <a:pos x="1742" y="600"/>
                </a:cxn>
                <a:cxn ang="0">
                  <a:pos x="1271" y="1363"/>
                </a:cxn>
                <a:cxn ang="0">
                  <a:pos x="773" y="508"/>
                </a:cxn>
                <a:cxn ang="0">
                  <a:pos x="208" y="438"/>
                </a:cxn>
                <a:cxn ang="0">
                  <a:pos x="404" y="716"/>
                </a:cxn>
                <a:cxn ang="0">
                  <a:pos x="946" y="958"/>
                </a:cxn>
                <a:cxn ang="0">
                  <a:pos x="1362" y="785"/>
                </a:cxn>
                <a:cxn ang="0">
                  <a:pos x="1962" y="900"/>
                </a:cxn>
                <a:cxn ang="0">
                  <a:pos x="2551" y="854"/>
                </a:cxn>
                <a:cxn ang="0">
                  <a:pos x="3290" y="785"/>
                </a:cxn>
                <a:cxn ang="0">
                  <a:pos x="3796" y="622"/>
                </a:cxn>
                <a:cxn ang="0">
                  <a:pos x="4311" y="619"/>
                </a:cxn>
                <a:cxn ang="0">
                  <a:pos x="4814" y="530"/>
                </a:cxn>
                <a:cxn ang="0">
                  <a:pos x="5368" y="842"/>
                </a:cxn>
                <a:cxn ang="0">
                  <a:pos x="5943" y="1002"/>
                </a:cxn>
                <a:cxn ang="0">
                  <a:pos x="6500" y="646"/>
                </a:cxn>
                <a:cxn ang="0">
                  <a:pos x="7074" y="633"/>
                </a:cxn>
                <a:cxn ang="0">
                  <a:pos x="7596" y="726"/>
                </a:cxn>
                <a:cxn ang="0">
                  <a:pos x="8138" y="612"/>
                </a:cxn>
                <a:cxn ang="0">
                  <a:pos x="8713" y="795"/>
                </a:cxn>
                <a:cxn ang="0">
                  <a:pos x="9221" y="795"/>
                </a:cxn>
                <a:cxn ang="0">
                  <a:pos x="9801" y="2239"/>
                </a:cxn>
                <a:cxn ang="0">
                  <a:pos x="10263" y="416"/>
                </a:cxn>
                <a:cxn ang="0">
                  <a:pos x="10806" y="369"/>
                </a:cxn>
                <a:cxn ang="0">
                  <a:pos x="11452" y="230"/>
                </a:cxn>
                <a:cxn ang="0">
                  <a:pos x="11821" y="624"/>
                </a:cxn>
                <a:cxn ang="0">
                  <a:pos x="12317" y="600"/>
                </a:cxn>
                <a:cxn ang="0">
                  <a:pos x="12815" y="726"/>
                </a:cxn>
                <a:cxn ang="0">
                  <a:pos x="13276" y="369"/>
                </a:cxn>
                <a:cxn ang="0">
                  <a:pos x="13830" y="820"/>
                </a:cxn>
                <a:cxn ang="0">
                  <a:pos x="14304" y="2978"/>
                </a:cxn>
                <a:cxn ang="0">
                  <a:pos x="14697" y="750"/>
                </a:cxn>
                <a:cxn ang="0">
                  <a:pos x="15274" y="300"/>
                </a:cxn>
                <a:cxn ang="0">
                  <a:pos x="15920" y="530"/>
                </a:cxn>
                <a:cxn ang="0">
                  <a:pos x="16405" y="438"/>
                </a:cxn>
                <a:cxn ang="0">
                  <a:pos x="16832" y="196"/>
                </a:cxn>
                <a:cxn ang="0">
                  <a:pos x="16266" y="149"/>
                </a:cxn>
                <a:cxn ang="0">
                  <a:pos x="15712" y="45"/>
                </a:cxn>
                <a:cxn ang="0">
                  <a:pos x="15101" y="45"/>
                </a:cxn>
              </a:cxnLst>
              <a:rect l="0" t="0" r="r" b="b"/>
              <a:pathLst>
                <a:path w="16890" h="3267">
                  <a:moveTo>
                    <a:pt x="8762" y="392"/>
                  </a:moveTo>
                  <a:lnTo>
                    <a:pt x="8778" y="385"/>
                  </a:lnTo>
                  <a:lnTo>
                    <a:pt x="8748" y="402"/>
                  </a:lnTo>
                  <a:lnTo>
                    <a:pt x="8762" y="392"/>
                  </a:lnTo>
                  <a:close/>
                  <a:moveTo>
                    <a:pt x="14708" y="11"/>
                  </a:moveTo>
                  <a:lnTo>
                    <a:pt x="14709" y="37"/>
                  </a:lnTo>
                  <a:lnTo>
                    <a:pt x="14697" y="45"/>
                  </a:lnTo>
                  <a:lnTo>
                    <a:pt x="14699" y="70"/>
                  </a:lnTo>
                  <a:lnTo>
                    <a:pt x="14685" y="92"/>
                  </a:lnTo>
                  <a:lnTo>
                    <a:pt x="14687" y="427"/>
                  </a:lnTo>
                  <a:lnTo>
                    <a:pt x="14673" y="450"/>
                  </a:lnTo>
                  <a:lnTo>
                    <a:pt x="14662" y="473"/>
                  </a:lnTo>
                  <a:lnTo>
                    <a:pt x="14662" y="520"/>
                  </a:lnTo>
                  <a:lnTo>
                    <a:pt x="14650" y="520"/>
                  </a:lnTo>
                  <a:lnTo>
                    <a:pt x="14650" y="426"/>
                  </a:lnTo>
                  <a:lnTo>
                    <a:pt x="14637" y="417"/>
                  </a:lnTo>
                  <a:lnTo>
                    <a:pt x="14638" y="392"/>
                  </a:lnTo>
                  <a:lnTo>
                    <a:pt x="14627" y="369"/>
                  </a:lnTo>
                  <a:lnTo>
                    <a:pt x="14627" y="230"/>
                  </a:lnTo>
                  <a:lnTo>
                    <a:pt x="14615" y="208"/>
                  </a:lnTo>
                  <a:lnTo>
                    <a:pt x="14615" y="57"/>
                  </a:lnTo>
                  <a:lnTo>
                    <a:pt x="14604" y="34"/>
                  </a:lnTo>
                  <a:lnTo>
                    <a:pt x="14593" y="11"/>
                  </a:lnTo>
                  <a:lnTo>
                    <a:pt x="14569" y="11"/>
                  </a:lnTo>
                  <a:lnTo>
                    <a:pt x="14558" y="23"/>
                  </a:lnTo>
                  <a:lnTo>
                    <a:pt x="14546" y="34"/>
                  </a:lnTo>
                  <a:lnTo>
                    <a:pt x="14534" y="57"/>
                  </a:lnTo>
                  <a:lnTo>
                    <a:pt x="14537" y="566"/>
                  </a:lnTo>
                  <a:lnTo>
                    <a:pt x="14523" y="589"/>
                  </a:lnTo>
                  <a:lnTo>
                    <a:pt x="14526" y="1247"/>
                  </a:lnTo>
                  <a:lnTo>
                    <a:pt x="14512" y="1270"/>
                  </a:lnTo>
                  <a:lnTo>
                    <a:pt x="14514" y="1294"/>
                  </a:lnTo>
                  <a:lnTo>
                    <a:pt x="14500" y="1316"/>
                  </a:lnTo>
                  <a:lnTo>
                    <a:pt x="14502" y="1871"/>
                  </a:lnTo>
                  <a:lnTo>
                    <a:pt x="14489" y="1893"/>
                  </a:lnTo>
                  <a:lnTo>
                    <a:pt x="14491" y="1919"/>
                  </a:lnTo>
                  <a:lnTo>
                    <a:pt x="14477" y="1927"/>
                  </a:lnTo>
                  <a:lnTo>
                    <a:pt x="14479" y="1975"/>
                  </a:lnTo>
                  <a:lnTo>
                    <a:pt x="14465" y="1997"/>
                  </a:lnTo>
                  <a:lnTo>
                    <a:pt x="14454" y="2009"/>
                  </a:lnTo>
                  <a:lnTo>
                    <a:pt x="14442" y="2031"/>
                  </a:lnTo>
                  <a:lnTo>
                    <a:pt x="14444" y="2079"/>
                  </a:lnTo>
                  <a:lnTo>
                    <a:pt x="14430" y="2101"/>
                  </a:lnTo>
                  <a:lnTo>
                    <a:pt x="14434" y="2136"/>
                  </a:lnTo>
                  <a:lnTo>
                    <a:pt x="14419" y="2158"/>
                  </a:lnTo>
                  <a:lnTo>
                    <a:pt x="14419" y="2170"/>
                  </a:lnTo>
                  <a:lnTo>
                    <a:pt x="14434" y="2183"/>
                  </a:lnTo>
                  <a:lnTo>
                    <a:pt x="14419" y="2193"/>
                  </a:lnTo>
                  <a:lnTo>
                    <a:pt x="14419" y="2217"/>
                  </a:lnTo>
                  <a:lnTo>
                    <a:pt x="14434" y="2229"/>
                  </a:lnTo>
                  <a:lnTo>
                    <a:pt x="14419" y="2239"/>
                  </a:lnTo>
                  <a:lnTo>
                    <a:pt x="14419" y="2251"/>
                  </a:lnTo>
                  <a:lnTo>
                    <a:pt x="14419" y="2262"/>
                  </a:lnTo>
                  <a:lnTo>
                    <a:pt x="14419" y="2297"/>
                  </a:lnTo>
                  <a:lnTo>
                    <a:pt x="14419" y="2309"/>
                  </a:lnTo>
                  <a:lnTo>
                    <a:pt x="14419" y="2331"/>
                  </a:lnTo>
                  <a:lnTo>
                    <a:pt x="14419" y="2343"/>
                  </a:lnTo>
                  <a:lnTo>
                    <a:pt x="14422" y="2379"/>
                  </a:lnTo>
                  <a:lnTo>
                    <a:pt x="14408" y="2401"/>
                  </a:lnTo>
                  <a:lnTo>
                    <a:pt x="14410" y="2575"/>
                  </a:lnTo>
                  <a:lnTo>
                    <a:pt x="14396" y="2598"/>
                  </a:lnTo>
                  <a:lnTo>
                    <a:pt x="14399" y="2668"/>
                  </a:lnTo>
                  <a:lnTo>
                    <a:pt x="14385" y="2690"/>
                  </a:lnTo>
                  <a:lnTo>
                    <a:pt x="14387" y="2933"/>
                  </a:lnTo>
                  <a:lnTo>
                    <a:pt x="14373" y="2955"/>
                  </a:lnTo>
                  <a:lnTo>
                    <a:pt x="14371" y="2981"/>
                  </a:lnTo>
                  <a:lnTo>
                    <a:pt x="14361" y="2967"/>
                  </a:lnTo>
                  <a:lnTo>
                    <a:pt x="14350" y="2943"/>
                  </a:lnTo>
                  <a:lnTo>
                    <a:pt x="14350" y="2817"/>
                  </a:lnTo>
                  <a:lnTo>
                    <a:pt x="14337" y="2807"/>
                  </a:lnTo>
                  <a:lnTo>
                    <a:pt x="14338" y="2782"/>
                  </a:lnTo>
                  <a:lnTo>
                    <a:pt x="14338" y="2771"/>
                  </a:lnTo>
                  <a:lnTo>
                    <a:pt x="14338" y="2702"/>
                  </a:lnTo>
                  <a:lnTo>
                    <a:pt x="14338" y="2690"/>
                  </a:lnTo>
                  <a:lnTo>
                    <a:pt x="14338" y="2551"/>
                  </a:lnTo>
                  <a:lnTo>
                    <a:pt x="14338" y="2539"/>
                  </a:lnTo>
                  <a:lnTo>
                    <a:pt x="14338" y="2470"/>
                  </a:lnTo>
                  <a:lnTo>
                    <a:pt x="14338" y="2459"/>
                  </a:lnTo>
                  <a:lnTo>
                    <a:pt x="14338" y="2447"/>
                  </a:lnTo>
                  <a:lnTo>
                    <a:pt x="14326" y="2436"/>
                  </a:lnTo>
                  <a:lnTo>
                    <a:pt x="14326" y="2413"/>
                  </a:lnTo>
                  <a:lnTo>
                    <a:pt x="14315" y="2390"/>
                  </a:lnTo>
                  <a:lnTo>
                    <a:pt x="14315" y="1962"/>
                  </a:lnTo>
                  <a:lnTo>
                    <a:pt x="14303" y="1952"/>
                  </a:lnTo>
                  <a:lnTo>
                    <a:pt x="14304" y="1927"/>
                  </a:lnTo>
                  <a:lnTo>
                    <a:pt x="14292" y="1905"/>
                  </a:lnTo>
                  <a:lnTo>
                    <a:pt x="14292" y="1431"/>
                  </a:lnTo>
                  <a:lnTo>
                    <a:pt x="14281" y="1409"/>
                  </a:lnTo>
                  <a:lnTo>
                    <a:pt x="14269" y="1385"/>
                  </a:lnTo>
                  <a:lnTo>
                    <a:pt x="14269" y="993"/>
                  </a:lnTo>
                  <a:lnTo>
                    <a:pt x="14257" y="969"/>
                  </a:lnTo>
                  <a:lnTo>
                    <a:pt x="14257" y="877"/>
                  </a:lnTo>
                  <a:lnTo>
                    <a:pt x="14246" y="854"/>
                  </a:lnTo>
                  <a:lnTo>
                    <a:pt x="14222" y="854"/>
                  </a:lnTo>
                  <a:lnTo>
                    <a:pt x="14212" y="877"/>
                  </a:lnTo>
                  <a:lnTo>
                    <a:pt x="14213" y="903"/>
                  </a:lnTo>
                  <a:lnTo>
                    <a:pt x="14200" y="912"/>
                  </a:lnTo>
                  <a:lnTo>
                    <a:pt x="14202" y="994"/>
                  </a:lnTo>
                  <a:lnTo>
                    <a:pt x="14188" y="1016"/>
                  </a:lnTo>
                  <a:lnTo>
                    <a:pt x="14188" y="1027"/>
                  </a:lnTo>
                  <a:lnTo>
                    <a:pt x="14200" y="1050"/>
                  </a:lnTo>
                  <a:lnTo>
                    <a:pt x="14200" y="1073"/>
                  </a:lnTo>
                  <a:lnTo>
                    <a:pt x="14200" y="1085"/>
                  </a:lnTo>
                  <a:lnTo>
                    <a:pt x="14202" y="1109"/>
                  </a:lnTo>
                  <a:lnTo>
                    <a:pt x="14188" y="1131"/>
                  </a:lnTo>
                  <a:lnTo>
                    <a:pt x="14188" y="1142"/>
                  </a:lnTo>
                  <a:lnTo>
                    <a:pt x="14202" y="1168"/>
                  </a:lnTo>
                  <a:lnTo>
                    <a:pt x="14188" y="1177"/>
                  </a:lnTo>
                  <a:lnTo>
                    <a:pt x="14186" y="1203"/>
                  </a:lnTo>
                  <a:lnTo>
                    <a:pt x="14177" y="1189"/>
                  </a:lnTo>
                  <a:lnTo>
                    <a:pt x="14165" y="1166"/>
                  </a:lnTo>
                  <a:lnTo>
                    <a:pt x="14165" y="820"/>
                  </a:lnTo>
                  <a:lnTo>
                    <a:pt x="14153" y="796"/>
                  </a:lnTo>
                  <a:lnTo>
                    <a:pt x="14153" y="773"/>
                  </a:lnTo>
                  <a:lnTo>
                    <a:pt x="14142" y="750"/>
                  </a:lnTo>
                  <a:lnTo>
                    <a:pt x="14142" y="520"/>
                  </a:lnTo>
                  <a:lnTo>
                    <a:pt x="14130" y="509"/>
                  </a:lnTo>
                  <a:lnTo>
                    <a:pt x="14130" y="485"/>
                  </a:lnTo>
                  <a:lnTo>
                    <a:pt x="14118" y="461"/>
                  </a:lnTo>
                  <a:lnTo>
                    <a:pt x="14118" y="438"/>
                  </a:lnTo>
                  <a:lnTo>
                    <a:pt x="14118" y="426"/>
                  </a:lnTo>
                  <a:lnTo>
                    <a:pt x="14116" y="403"/>
                  </a:lnTo>
                  <a:lnTo>
                    <a:pt x="14130" y="381"/>
                  </a:lnTo>
                  <a:lnTo>
                    <a:pt x="14130" y="369"/>
                  </a:lnTo>
                  <a:lnTo>
                    <a:pt x="14118" y="346"/>
                  </a:lnTo>
                  <a:lnTo>
                    <a:pt x="14118" y="323"/>
                  </a:lnTo>
                  <a:lnTo>
                    <a:pt x="14108" y="300"/>
                  </a:lnTo>
                  <a:lnTo>
                    <a:pt x="14108" y="219"/>
                  </a:lnTo>
                  <a:lnTo>
                    <a:pt x="14095" y="209"/>
                  </a:lnTo>
                  <a:lnTo>
                    <a:pt x="14096" y="184"/>
                  </a:lnTo>
                  <a:lnTo>
                    <a:pt x="14085" y="173"/>
                  </a:lnTo>
                  <a:lnTo>
                    <a:pt x="14073" y="161"/>
                  </a:lnTo>
                  <a:lnTo>
                    <a:pt x="14061" y="161"/>
                  </a:lnTo>
                  <a:lnTo>
                    <a:pt x="14050" y="173"/>
                  </a:lnTo>
                  <a:lnTo>
                    <a:pt x="14052" y="197"/>
                  </a:lnTo>
                  <a:lnTo>
                    <a:pt x="14038" y="219"/>
                  </a:lnTo>
                  <a:lnTo>
                    <a:pt x="14026" y="242"/>
                  </a:lnTo>
                  <a:lnTo>
                    <a:pt x="14029" y="427"/>
                  </a:lnTo>
                  <a:lnTo>
                    <a:pt x="14015" y="450"/>
                  </a:lnTo>
                  <a:lnTo>
                    <a:pt x="14003" y="464"/>
                  </a:lnTo>
                  <a:lnTo>
                    <a:pt x="13992" y="450"/>
                  </a:lnTo>
                  <a:lnTo>
                    <a:pt x="13981" y="426"/>
                  </a:lnTo>
                  <a:lnTo>
                    <a:pt x="13969" y="404"/>
                  </a:lnTo>
                  <a:lnTo>
                    <a:pt x="13957" y="381"/>
                  </a:lnTo>
                  <a:lnTo>
                    <a:pt x="13946" y="357"/>
                  </a:lnTo>
                  <a:lnTo>
                    <a:pt x="13934" y="346"/>
                  </a:lnTo>
                  <a:lnTo>
                    <a:pt x="13900" y="346"/>
                  </a:lnTo>
                  <a:lnTo>
                    <a:pt x="13888" y="357"/>
                  </a:lnTo>
                  <a:lnTo>
                    <a:pt x="13877" y="369"/>
                  </a:lnTo>
                  <a:lnTo>
                    <a:pt x="13879" y="462"/>
                  </a:lnTo>
                  <a:lnTo>
                    <a:pt x="13865" y="485"/>
                  </a:lnTo>
                  <a:lnTo>
                    <a:pt x="13867" y="601"/>
                  </a:lnTo>
                  <a:lnTo>
                    <a:pt x="13853" y="624"/>
                  </a:lnTo>
                  <a:lnTo>
                    <a:pt x="13842" y="646"/>
                  </a:lnTo>
                  <a:lnTo>
                    <a:pt x="13830" y="657"/>
                  </a:lnTo>
                  <a:lnTo>
                    <a:pt x="13830" y="554"/>
                  </a:lnTo>
                  <a:lnTo>
                    <a:pt x="13818" y="530"/>
                  </a:lnTo>
                  <a:lnTo>
                    <a:pt x="13808" y="508"/>
                  </a:lnTo>
                  <a:lnTo>
                    <a:pt x="13808" y="381"/>
                  </a:lnTo>
                  <a:lnTo>
                    <a:pt x="13795" y="370"/>
                  </a:lnTo>
                  <a:lnTo>
                    <a:pt x="13796" y="346"/>
                  </a:lnTo>
                  <a:lnTo>
                    <a:pt x="13784" y="323"/>
                  </a:lnTo>
                  <a:lnTo>
                    <a:pt x="13784" y="219"/>
                  </a:lnTo>
                  <a:lnTo>
                    <a:pt x="13773" y="196"/>
                  </a:lnTo>
                  <a:lnTo>
                    <a:pt x="13773" y="104"/>
                  </a:lnTo>
                  <a:lnTo>
                    <a:pt x="13761" y="80"/>
                  </a:lnTo>
                  <a:lnTo>
                    <a:pt x="13749" y="69"/>
                  </a:lnTo>
                  <a:lnTo>
                    <a:pt x="13726" y="57"/>
                  </a:lnTo>
                  <a:lnTo>
                    <a:pt x="13714" y="57"/>
                  </a:lnTo>
                  <a:lnTo>
                    <a:pt x="13704" y="80"/>
                  </a:lnTo>
                  <a:lnTo>
                    <a:pt x="13706" y="150"/>
                  </a:lnTo>
                  <a:lnTo>
                    <a:pt x="13692" y="173"/>
                  </a:lnTo>
                  <a:lnTo>
                    <a:pt x="13692" y="288"/>
                  </a:lnTo>
                  <a:lnTo>
                    <a:pt x="13669" y="288"/>
                  </a:lnTo>
                  <a:lnTo>
                    <a:pt x="13669" y="265"/>
                  </a:lnTo>
                  <a:lnTo>
                    <a:pt x="13657" y="242"/>
                  </a:lnTo>
                  <a:lnTo>
                    <a:pt x="13657" y="196"/>
                  </a:lnTo>
                  <a:lnTo>
                    <a:pt x="13645" y="173"/>
                  </a:lnTo>
                  <a:lnTo>
                    <a:pt x="13634" y="161"/>
                  </a:lnTo>
                  <a:lnTo>
                    <a:pt x="13600" y="161"/>
                  </a:lnTo>
                  <a:lnTo>
                    <a:pt x="13588" y="184"/>
                  </a:lnTo>
                  <a:lnTo>
                    <a:pt x="13576" y="196"/>
                  </a:lnTo>
                  <a:lnTo>
                    <a:pt x="13565" y="219"/>
                  </a:lnTo>
                  <a:lnTo>
                    <a:pt x="13553" y="242"/>
                  </a:lnTo>
                  <a:lnTo>
                    <a:pt x="13555" y="266"/>
                  </a:lnTo>
                  <a:lnTo>
                    <a:pt x="13541" y="288"/>
                  </a:lnTo>
                  <a:lnTo>
                    <a:pt x="13544" y="405"/>
                  </a:lnTo>
                  <a:lnTo>
                    <a:pt x="13530" y="426"/>
                  </a:lnTo>
                  <a:lnTo>
                    <a:pt x="13518" y="450"/>
                  </a:lnTo>
                  <a:lnTo>
                    <a:pt x="13518" y="554"/>
                  </a:lnTo>
                  <a:lnTo>
                    <a:pt x="13484" y="554"/>
                  </a:lnTo>
                  <a:lnTo>
                    <a:pt x="13484" y="473"/>
                  </a:lnTo>
                  <a:lnTo>
                    <a:pt x="13473" y="450"/>
                  </a:lnTo>
                  <a:lnTo>
                    <a:pt x="13473" y="426"/>
                  </a:lnTo>
                  <a:lnTo>
                    <a:pt x="13461" y="404"/>
                  </a:lnTo>
                  <a:lnTo>
                    <a:pt x="13461" y="288"/>
                  </a:lnTo>
                  <a:lnTo>
                    <a:pt x="13449" y="265"/>
                  </a:lnTo>
                  <a:lnTo>
                    <a:pt x="13449" y="173"/>
                  </a:lnTo>
                  <a:lnTo>
                    <a:pt x="13436" y="162"/>
                  </a:lnTo>
                  <a:lnTo>
                    <a:pt x="13438" y="138"/>
                  </a:lnTo>
                  <a:lnTo>
                    <a:pt x="13426" y="115"/>
                  </a:lnTo>
                  <a:lnTo>
                    <a:pt x="13426" y="92"/>
                  </a:lnTo>
                  <a:lnTo>
                    <a:pt x="13415" y="80"/>
                  </a:lnTo>
                  <a:lnTo>
                    <a:pt x="13380" y="80"/>
                  </a:lnTo>
                  <a:lnTo>
                    <a:pt x="13369" y="92"/>
                  </a:lnTo>
                  <a:lnTo>
                    <a:pt x="13371" y="301"/>
                  </a:lnTo>
                  <a:lnTo>
                    <a:pt x="13357" y="323"/>
                  </a:lnTo>
                  <a:lnTo>
                    <a:pt x="13345" y="334"/>
                  </a:lnTo>
                  <a:lnTo>
                    <a:pt x="13345" y="426"/>
                  </a:lnTo>
                  <a:lnTo>
                    <a:pt x="13334" y="426"/>
                  </a:lnTo>
                  <a:lnTo>
                    <a:pt x="13334" y="312"/>
                  </a:lnTo>
                  <a:lnTo>
                    <a:pt x="13322" y="301"/>
                  </a:lnTo>
                  <a:lnTo>
                    <a:pt x="13322" y="277"/>
                  </a:lnTo>
                  <a:lnTo>
                    <a:pt x="13311" y="253"/>
                  </a:lnTo>
                  <a:lnTo>
                    <a:pt x="13311" y="196"/>
                  </a:lnTo>
                  <a:lnTo>
                    <a:pt x="13265" y="196"/>
                  </a:lnTo>
                  <a:lnTo>
                    <a:pt x="13253" y="208"/>
                  </a:lnTo>
                  <a:lnTo>
                    <a:pt x="13255" y="243"/>
                  </a:lnTo>
                  <a:lnTo>
                    <a:pt x="13241" y="265"/>
                  </a:lnTo>
                  <a:lnTo>
                    <a:pt x="13230" y="288"/>
                  </a:lnTo>
                  <a:lnTo>
                    <a:pt x="13233" y="323"/>
                  </a:lnTo>
                  <a:lnTo>
                    <a:pt x="13218" y="346"/>
                  </a:lnTo>
                  <a:lnTo>
                    <a:pt x="13221" y="427"/>
                  </a:lnTo>
                  <a:lnTo>
                    <a:pt x="13207" y="450"/>
                  </a:lnTo>
                  <a:lnTo>
                    <a:pt x="13196" y="473"/>
                  </a:lnTo>
                  <a:lnTo>
                    <a:pt x="13198" y="590"/>
                  </a:lnTo>
                  <a:lnTo>
                    <a:pt x="13184" y="612"/>
                  </a:lnTo>
                  <a:lnTo>
                    <a:pt x="13172" y="612"/>
                  </a:lnTo>
                  <a:lnTo>
                    <a:pt x="13161" y="589"/>
                  </a:lnTo>
                  <a:lnTo>
                    <a:pt x="13161" y="542"/>
                  </a:lnTo>
                  <a:lnTo>
                    <a:pt x="13149" y="520"/>
                  </a:lnTo>
                  <a:lnTo>
                    <a:pt x="13149" y="450"/>
                  </a:lnTo>
                  <a:lnTo>
                    <a:pt x="13137" y="438"/>
                  </a:lnTo>
                  <a:lnTo>
                    <a:pt x="13126" y="416"/>
                  </a:lnTo>
                  <a:lnTo>
                    <a:pt x="13126" y="288"/>
                  </a:lnTo>
                  <a:lnTo>
                    <a:pt x="13115" y="277"/>
                  </a:lnTo>
                  <a:lnTo>
                    <a:pt x="13103" y="253"/>
                  </a:lnTo>
                  <a:lnTo>
                    <a:pt x="13103" y="208"/>
                  </a:lnTo>
                  <a:lnTo>
                    <a:pt x="13092" y="196"/>
                  </a:lnTo>
                  <a:lnTo>
                    <a:pt x="13080" y="184"/>
                  </a:lnTo>
                  <a:lnTo>
                    <a:pt x="13057" y="184"/>
                  </a:lnTo>
                  <a:lnTo>
                    <a:pt x="13045" y="196"/>
                  </a:lnTo>
                  <a:lnTo>
                    <a:pt x="13047" y="231"/>
                  </a:lnTo>
                  <a:lnTo>
                    <a:pt x="13033" y="253"/>
                  </a:lnTo>
                  <a:lnTo>
                    <a:pt x="13022" y="277"/>
                  </a:lnTo>
                  <a:lnTo>
                    <a:pt x="13021" y="452"/>
                  </a:lnTo>
                  <a:lnTo>
                    <a:pt x="13011" y="438"/>
                  </a:lnTo>
                  <a:lnTo>
                    <a:pt x="12999" y="416"/>
                  </a:lnTo>
                  <a:lnTo>
                    <a:pt x="12999" y="334"/>
                  </a:lnTo>
                  <a:lnTo>
                    <a:pt x="12988" y="312"/>
                  </a:lnTo>
                  <a:lnTo>
                    <a:pt x="12976" y="288"/>
                  </a:lnTo>
                  <a:lnTo>
                    <a:pt x="12964" y="277"/>
                  </a:lnTo>
                  <a:lnTo>
                    <a:pt x="12941" y="277"/>
                  </a:lnTo>
                  <a:lnTo>
                    <a:pt x="12929" y="288"/>
                  </a:lnTo>
                  <a:lnTo>
                    <a:pt x="12918" y="312"/>
                  </a:lnTo>
                  <a:lnTo>
                    <a:pt x="12907" y="323"/>
                  </a:lnTo>
                  <a:lnTo>
                    <a:pt x="12896" y="334"/>
                  </a:lnTo>
                  <a:lnTo>
                    <a:pt x="12898" y="358"/>
                  </a:lnTo>
                  <a:lnTo>
                    <a:pt x="12884" y="381"/>
                  </a:lnTo>
                  <a:lnTo>
                    <a:pt x="12872" y="404"/>
                  </a:lnTo>
                  <a:lnTo>
                    <a:pt x="12874" y="497"/>
                  </a:lnTo>
                  <a:lnTo>
                    <a:pt x="12861" y="520"/>
                  </a:lnTo>
                  <a:lnTo>
                    <a:pt x="12861" y="544"/>
                  </a:lnTo>
                  <a:lnTo>
                    <a:pt x="12837" y="530"/>
                  </a:lnTo>
                  <a:lnTo>
                    <a:pt x="12826" y="508"/>
                  </a:lnTo>
                  <a:lnTo>
                    <a:pt x="12826" y="392"/>
                  </a:lnTo>
                  <a:lnTo>
                    <a:pt x="12815" y="369"/>
                  </a:lnTo>
                  <a:lnTo>
                    <a:pt x="12803" y="346"/>
                  </a:lnTo>
                  <a:lnTo>
                    <a:pt x="12803" y="253"/>
                  </a:lnTo>
                  <a:lnTo>
                    <a:pt x="12792" y="230"/>
                  </a:lnTo>
                  <a:lnTo>
                    <a:pt x="12792" y="196"/>
                  </a:lnTo>
                  <a:lnTo>
                    <a:pt x="12780" y="173"/>
                  </a:lnTo>
                  <a:lnTo>
                    <a:pt x="12780" y="127"/>
                  </a:lnTo>
                  <a:lnTo>
                    <a:pt x="12768" y="104"/>
                  </a:lnTo>
                  <a:lnTo>
                    <a:pt x="12745" y="92"/>
                  </a:lnTo>
                  <a:lnTo>
                    <a:pt x="12722" y="92"/>
                  </a:lnTo>
                  <a:lnTo>
                    <a:pt x="12711" y="104"/>
                  </a:lnTo>
                  <a:lnTo>
                    <a:pt x="12713" y="266"/>
                  </a:lnTo>
                  <a:lnTo>
                    <a:pt x="12699" y="288"/>
                  </a:lnTo>
                  <a:lnTo>
                    <a:pt x="12699" y="312"/>
                  </a:lnTo>
                  <a:lnTo>
                    <a:pt x="12676" y="312"/>
                  </a:lnTo>
                  <a:lnTo>
                    <a:pt x="12676" y="253"/>
                  </a:lnTo>
                  <a:lnTo>
                    <a:pt x="12663" y="243"/>
                  </a:lnTo>
                  <a:lnTo>
                    <a:pt x="12664" y="219"/>
                  </a:lnTo>
                  <a:lnTo>
                    <a:pt x="12653" y="196"/>
                  </a:lnTo>
                  <a:lnTo>
                    <a:pt x="12653" y="127"/>
                  </a:lnTo>
                  <a:lnTo>
                    <a:pt x="12641" y="115"/>
                  </a:lnTo>
                  <a:lnTo>
                    <a:pt x="12607" y="115"/>
                  </a:lnTo>
                  <a:lnTo>
                    <a:pt x="12595" y="138"/>
                  </a:lnTo>
                  <a:lnTo>
                    <a:pt x="12584" y="149"/>
                  </a:lnTo>
                  <a:lnTo>
                    <a:pt x="12586" y="175"/>
                  </a:lnTo>
                  <a:lnTo>
                    <a:pt x="12572" y="184"/>
                  </a:lnTo>
                  <a:lnTo>
                    <a:pt x="12574" y="210"/>
                  </a:lnTo>
                  <a:lnTo>
                    <a:pt x="12560" y="219"/>
                  </a:lnTo>
                  <a:lnTo>
                    <a:pt x="12562" y="278"/>
                  </a:lnTo>
                  <a:lnTo>
                    <a:pt x="12549" y="300"/>
                  </a:lnTo>
                  <a:lnTo>
                    <a:pt x="12537" y="323"/>
                  </a:lnTo>
                  <a:lnTo>
                    <a:pt x="12540" y="486"/>
                  </a:lnTo>
                  <a:lnTo>
                    <a:pt x="12525" y="508"/>
                  </a:lnTo>
                  <a:lnTo>
                    <a:pt x="12529" y="613"/>
                  </a:lnTo>
                  <a:lnTo>
                    <a:pt x="12515" y="634"/>
                  </a:lnTo>
                  <a:lnTo>
                    <a:pt x="12491" y="646"/>
                  </a:lnTo>
                  <a:lnTo>
                    <a:pt x="12491" y="624"/>
                  </a:lnTo>
                  <a:lnTo>
                    <a:pt x="12480" y="600"/>
                  </a:lnTo>
                  <a:lnTo>
                    <a:pt x="12480" y="542"/>
                  </a:lnTo>
                  <a:lnTo>
                    <a:pt x="12468" y="520"/>
                  </a:lnTo>
                  <a:lnTo>
                    <a:pt x="12468" y="438"/>
                  </a:lnTo>
                  <a:lnTo>
                    <a:pt x="12456" y="416"/>
                  </a:lnTo>
                  <a:lnTo>
                    <a:pt x="12445" y="392"/>
                  </a:lnTo>
                  <a:lnTo>
                    <a:pt x="12445" y="277"/>
                  </a:lnTo>
                  <a:lnTo>
                    <a:pt x="12433" y="253"/>
                  </a:lnTo>
                  <a:lnTo>
                    <a:pt x="12421" y="230"/>
                  </a:lnTo>
                  <a:lnTo>
                    <a:pt x="12376" y="230"/>
                  </a:lnTo>
                  <a:lnTo>
                    <a:pt x="12364" y="253"/>
                  </a:lnTo>
                  <a:lnTo>
                    <a:pt x="12364" y="392"/>
                  </a:lnTo>
                  <a:lnTo>
                    <a:pt x="12341" y="392"/>
                  </a:lnTo>
                  <a:lnTo>
                    <a:pt x="12341" y="369"/>
                  </a:lnTo>
                  <a:lnTo>
                    <a:pt x="12329" y="346"/>
                  </a:lnTo>
                  <a:lnTo>
                    <a:pt x="12329" y="323"/>
                  </a:lnTo>
                  <a:lnTo>
                    <a:pt x="12329" y="312"/>
                  </a:lnTo>
                  <a:lnTo>
                    <a:pt x="12327" y="287"/>
                  </a:lnTo>
                  <a:lnTo>
                    <a:pt x="12341" y="265"/>
                  </a:lnTo>
                  <a:lnTo>
                    <a:pt x="12341" y="253"/>
                  </a:lnTo>
                  <a:lnTo>
                    <a:pt x="12329" y="230"/>
                  </a:lnTo>
                  <a:lnTo>
                    <a:pt x="12329" y="208"/>
                  </a:lnTo>
                  <a:lnTo>
                    <a:pt x="12317" y="184"/>
                  </a:lnTo>
                  <a:lnTo>
                    <a:pt x="12317" y="161"/>
                  </a:lnTo>
                  <a:lnTo>
                    <a:pt x="12307" y="138"/>
                  </a:lnTo>
                  <a:lnTo>
                    <a:pt x="12307" y="115"/>
                  </a:lnTo>
                  <a:lnTo>
                    <a:pt x="12272" y="115"/>
                  </a:lnTo>
                  <a:lnTo>
                    <a:pt x="12260" y="127"/>
                  </a:lnTo>
                  <a:lnTo>
                    <a:pt x="12262" y="152"/>
                  </a:lnTo>
                  <a:lnTo>
                    <a:pt x="12248" y="161"/>
                  </a:lnTo>
                  <a:lnTo>
                    <a:pt x="12237" y="184"/>
                  </a:lnTo>
                  <a:lnTo>
                    <a:pt x="12239" y="210"/>
                  </a:lnTo>
                  <a:lnTo>
                    <a:pt x="12225" y="219"/>
                  </a:lnTo>
                  <a:lnTo>
                    <a:pt x="12228" y="313"/>
                  </a:lnTo>
                  <a:lnTo>
                    <a:pt x="12215" y="334"/>
                  </a:lnTo>
                  <a:lnTo>
                    <a:pt x="12203" y="357"/>
                  </a:lnTo>
                  <a:lnTo>
                    <a:pt x="12205" y="566"/>
                  </a:lnTo>
                  <a:lnTo>
                    <a:pt x="12191" y="589"/>
                  </a:lnTo>
                  <a:lnTo>
                    <a:pt x="12191" y="612"/>
                  </a:lnTo>
                  <a:lnTo>
                    <a:pt x="12168" y="612"/>
                  </a:lnTo>
                  <a:lnTo>
                    <a:pt x="12168" y="577"/>
                  </a:lnTo>
                  <a:lnTo>
                    <a:pt x="12155" y="566"/>
                  </a:lnTo>
                  <a:lnTo>
                    <a:pt x="12156" y="542"/>
                  </a:lnTo>
                  <a:lnTo>
                    <a:pt x="12145" y="520"/>
                  </a:lnTo>
                  <a:lnTo>
                    <a:pt x="12145" y="438"/>
                  </a:lnTo>
                  <a:lnTo>
                    <a:pt x="12133" y="416"/>
                  </a:lnTo>
                  <a:lnTo>
                    <a:pt x="12133" y="312"/>
                  </a:lnTo>
                  <a:lnTo>
                    <a:pt x="12121" y="301"/>
                  </a:lnTo>
                  <a:lnTo>
                    <a:pt x="12121" y="277"/>
                  </a:lnTo>
                  <a:lnTo>
                    <a:pt x="12111" y="253"/>
                  </a:lnTo>
                  <a:lnTo>
                    <a:pt x="12111" y="219"/>
                  </a:lnTo>
                  <a:lnTo>
                    <a:pt x="12099" y="208"/>
                  </a:lnTo>
                  <a:lnTo>
                    <a:pt x="12064" y="208"/>
                  </a:lnTo>
                  <a:lnTo>
                    <a:pt x="12052" y="219"/>
                  </a:lnTo>
                  <a:lnTo>
                    <a:pt x="12054" y="244"/>
                  </a:lnTo>
                  <a:lnTo>
                    <a:pt x="12041" y="253"/>
                  </a:lnTo>
                  <a:lnTo>
                    <a:pt x="12029" y="277"/>
                  </a:lnTo>
                  <a:lnTo>
                    <a:pt x="12029" y="461"/>
                  </a:lnTo>
                  <a:lnTo>
                    <a:pt x="12017" y="461"/>
                  </a:lnTo>
                  <a:lnTo>
                    <a:pt x="12017" y="323"/>
                  </a:lnTo>
                  <a:lnTo>
                    <a:pt x="12006" y="313"/>
                  </a:lnTo>
                  <a:lnTo>
                    <a:pt x="12007" y="288"/>
                  </a:lnTo>
                  <a:lnTo>
                    <a:pt x="11995" y="265"/>
                  </a:lnTo>
                  <a:lnTo>
                    <a:pt x="11995" y="138"/>
                  </a:lnTo>
                  <a:lnTo>
                    <a:pt x="11983" y="127"/>
                  </a:lnTo>
                  <a:lnTo>
                    <a:pt x="11960" y="115"/>
                  </a:lnTo>
                  <a:lnTo>
                    <a:pt x="11948" y="115"/>
                  </a:lnTo>
                  <a:lnTo>
                    <a:pt x="11937" y="127"/>
                  </a:lnTo>
                  <a:lnTo>
                    <a:pt x="11925" y="138"/>
                  </a:lnTo>
                  <a:lnTo>
                    <a:pt x="11914" y="161"/>
                  </a:lnTo>
                  <a:lnTo>
                    <a:pt x="11915" y="187"/>
                  </a:lnTo>
                  <a:lnTo>
                    <a:pt x="11903" y="196"/>
                  </a:lnTo>
                  <a:lnTo>
                    <a:pt x="11905" y="243"/>
                  </a:lnTo>
                  <a:lnTo>
                    <a:pt x="11891" y="265"/>
                  </a:lnTo>
                  <a:lnTo>
                    <a:pt x="11879" y="277"/>
                  </a:lnTo>
                  <a:lnTo>
                    <a:pt x="11881" y="393"/>
                  </a:lnTo>
                  <a:lnTo>
                    <a:pt x="11868" y="416"/>
                  </a:lnTo>
                  <a:lnTo>
                    <a:pt x="11844" y="426"/>
                  </a:lnTo>
                  <a:lnTo>
                    <a:pt x="11844" y="392"/>
                  </a:lnTo>
                  <a:lnTo>
                    <a:pt x="11833" y="369"/>
                  </a:lnTo>
                  <a:lnTo>
                    <a:pt x="11833" y="253"/>
                  </a:lnTo>
                  <a:lnTo>
                    <a:pt x="11821" y="230"/>
                  </a:lnTo>
                  <a:lnTo>
                    <a:pt x="11810" y="208"/>
                  </a:lnTo>
                  <a:lnTo>
                    <a:pt x="11799" y="184"/>
                  </a:lnTo>
                  <a:lnTo>
                    <a:pt x="11775" y="173"/>
                  </a:lnTo>
                  <a:lnTo>
                    <a:pt x="11740" y="173"/>
                  </a:lnTo>
                  <a:lnTo>
                    <a:pt x="11729" y="184"/>
                  </a:lnTo>
                  <a:lnTo>
                    <a:pt x="11718" y="208"/>
                  </a:lnTo>
                  <a:lnTo>
                    <a:pt x="11706" y="230"/>
                  </a:lnTo>
                  <a:lnTo>
                    <a:pt x="11709" y="335"/>
                  </a:lnTo>
                  <a:lnTo>
                    <a:pt x="11695" y="357"/>
                  </a:lnTo>
                  <a:lnTo>
                    <a:pt x="11683" y="381"/>
                  </a:lnTo>
                  <a:lnTo>
                    <a:pt x="11683" y="277"/>
                  </a:lnTo>
                  <a:lnTo>
                    <a:pt x="11671" y="253"/>
                  </a:lnTo>
                  <a:lnTo>
                    <a:pt x="11660" y="230"/>
                  </a:lnTo>
                  <a:lnTo>
                    <a:pt x="11660" y="161"/>
                  </a:lnTo>
                  <a:lnTo>
                    <a:pt x="11648" y="138"/>
                  </a:lnTo>
                  <a:lnTo>
                    <a:pt x="11603" y="138"/>
                  </a:lnTo>
                  <a:lnTo>
                    <a:pt x="11605" y="163"/>
                  </a:lnTo>
                  <a:lnTo>
                    <a:pt x="11591" y="173"/>
                  </a:lnTo>
                  <a:lnTo>
                    <a:pt x="11579" y="196"/>
                  </a:lnTo>
                  <a:lnTo>
                    <a:pt x="11581" y="220"/>
                  </a:lnTo>
                  <a:lnTo>
                    <a:pt x="11568" y="242"/>
                  </a:lnTo>
                  <a:lnTo>
                    <a:pt x="11556" y="265"/>
                  </a:lnTo>
                  <a:lnTo>
                    <a:pt x="11558" y="290"/>
                  </a:lnTo>
                  <a:lnTo>
                    <a:pt x="11544" y="300"/>
                  </a:lnTo>
                  <a:lnTo>
                    <a:pt x="11544" y="324"/>
                  </a:lnTo>
                  <a:lnTo>
                    <a:pt x="11521" y="312"/>
                  </a:lnTo>
                  <a:lnTo>
                    <a:pt x="11510" y="288"/>
                  </a:lnTo>
                  <a:lnTo>
                    <a:pt x="11510" y="184"/>
                  </a:lnTo>
                  <a:lnTo>
                    <a:pt x="11499" y="173"/>
                  </a:lnTo>
                  <a:lnTo>
                    <a:pt x="11487" y="149"/>
                  </a:lnTo>
                  <a:lnTo>
                    <a:pt x="11487" y="127"/>
                  </a:lnTo>
                  <a:lnTo>
                    <a:pt x="11475" y="115"/>
                  </a:lnTo>
                  <a:lnTo>
                    <a:pt x="11440" y="115"/>
                  </a:lnTo>
                  <a:lnTo>
                    <a:pt x="11429" y="127"/>
                  </a:lnTo>
                  <a:lnTo>
                    <a:pt x="11418" y="149"/>
                  </a:lnTo>
                  <a:lnTo>
                    <a:pt x="11406" y="173"/>
                  </a:lnTo>
                  <a:lnTo>
                    <a:pt x="11408" y="197"/>
                  </a:lnTo>
                  <a:lnTo>
                    <a:pt x="11395" y="219"/>
                  </a:lnTo>
                  <a:lnTo>
                    <a:pt x="11397" y="266"/>
                  </a:lnTo>
                  <a:lnTo>
                    <a:pt x="11383" y="288"/>
                  </a:lnTo>
                  <a:lnTo>
                    <a:pt x="11371" y="312"/>
                  </a:lnTo>
                  <a:lnTo>
                    <a:pt x="11360" y="323"/>
                  </a:lnTo>
                  <a:lnTo>
                    <a:pt x="11360" y="288"/>
                  </a:lnTo>
                  <a:lnTo>
                    <a:pt x="11348" y="265"/>
                  </a:lnTo>
                  <a:lnTo>
                    <a:pt x="11336" y="242"/>
                  </a:lnTo>
                  <a:lnTo>
                    <a:pt x="11336" y="149"/>
                  </a:lnTo>
                  <a:lnTo>
                    <a:pt x="11325" y="127"/>
                  </a:lnTo>
                  <a:lnTo>
                    <a:pt x="11314" y="104"/>
                  </a:lnTo>
                  <a:lnTo>
                    <a:pt x="11291" y="104"/>
                  </a:lnTo>
                  <a:lnTo>
                    <a:pt x="11279" y="115"/>
                  </a:lnTo>
                  <a:lnTo>
                    <a:pt x="11281" y="139"/>
                  </a:lnTo>
                  <a:lnTo>
                    <a:pt x="11267" y="161"/>
                  </a:lnTo>
                  <a:lnTo>
                    <a:pt x="11256" y="184"/>
                  </a:lnTo>
                  <a:lnTo>
                    <a:pt x="11258" y="278"/>
                  </a:lnTo>
                  <a:lnTo>
                    <a:pt x="11244" y="300"/>
                  </a:lnTo>
                  <a:lnTo>
                    <a:pt x="11232" y="323"/>
                  </a:lnTo>
                  <a:lnTo>
                    <a:pt x="11232" y="428"/>
                  </a:lnTo>
                  <a:lnTo>
                    <a:pt x="11210" y="416"/>
                  </a:lnTo>
                  <a:lnTo>
                    <a:pt x="11198" y="404"/>
                  </a:lnTo>
                  <a:lnTo>
                    <a:pt x="11187" y="381"/>
                  </a:lnTo>
                  <a:lnTo>
                    <a:pt x="11187" y="300"/>
                  </a:lnTo>
                  <a:lnTo>
                    <a:pt x="11175" y="277"/>
                  </a:lnTo>
                  <a:lnTo>
                    <a:pt x="11163" y="253"/>
                  </a:lnTo>
                  <a:lnTo>
                    <a:pt x="11163" y="161"/>
                  </a:lnTo>
                  <a:lnTo>
                    <a:pt x="11151" y="150"/>
                  </a:lnTo>
                  <a:lnTo>
                    <a:pt x="11152" y="127"/>
                  </a:lnTo>
                  <a:lnTo>
                    <a:pt x="11140" y="104"/>
                  </a:lnTo>
                  <a:lnTo>
                    <a:pt x="11106" y="104"/>
                  </a:lnTo>
                  <a:lnTo>
                    <a:pt x="11094" y="115"/>
                  </a:lnTo>
                  <a:lnTo>
                    <a:pt x="11083" y="138"/>
                  </a:lnTo>
                  <a:lnTo>
                    <a:pt x="11085" y="162"/>
                  </a:lnTo>
                  <a:lnTo>
                    <a:pt x="11071" y="184"/>
                  </a:lnTo>
                  <a:lnTo>
                    <a:pt x="11059" y="208"/>
                  </a:lnTo>
                  <a:lnTo>
                    <a:pt x="11062" y="233"/>
                  </a:lnTo>
                  <a:lnTo>
                    <a:pt x="11048" y="242"/>
                  </a:lnTo>
                  <a:lnTo>
                    <a:pt x="11035" y="257"/>
                  </a:lnTo>
                  <a:lnTo>
                    <a:pt x="11024" y="242"/>
                  </a:lnTo>
                  <a:lnTo>
                    <a:pt x="11014" y="219"/>
                  </a:lnTo>
                  <a:lnTo>
                    <a:pt x="11014" y="115"/>
                  </a:lnTo>
                  <a:lnTo>
                    <a:pt x="11002" y="92"/>
                  </a:lnTo>
                  <a:lnTo>
                    <a:pt x="11002" y="57"/>
                  </a:lnTo>
                  <a:lnTo>
                    <a:pt x="10989" y="46"/>
                  </a:lnTo>
                  <a:lnTo>
                    <a:pt x="10991" y="23"/>
                  </a:lnTo>
                  <a:lnTo>
                    <a:pt x="10944" y="23"/>
                  </a:lnTo>
                  <a:lnTo>
                    <a:pt x="10932" y="45"/>
                  </a:lnTo>
                  <a:lnTo>
                    <a:pt x="10935" y="105"/>
                  </a:lnTo>
                  <a:lnTo>
                    <a:pt x="10921" y="127"/>
                  </a:lnTo>
                  <a:lnTo>
                    <a:pt x="10924" y="150"/>
                  </a:lnTo>
                  <a:lnTo>
                    <a:pt x="10910" y="173"/>
                  </a:lnTo>
                  <a:lnTo>
                    <a:pt x="10910" y="196"/>
                  </a:lnTo>
                  <a:lnTo>
                    <a:pt x="10910" y="208"/>
                  </a:lnTo>
                  <a:lnTo>
                    <a:pt x="10912" y="243"/>
                  </a:lnTo>
                  <a:lnTo>
                    <a:pt x="10898" y="265"/>
                  </a:lnTo>
                  <a:lnTo>
                    <a:pt x="10900" y="358"/>
                  </a:lnTo>
                  <a:lnTo>
                    <a:pt x="10887" y="381"/>
                  </a:lnTo>
                  <a:lnTo>
                    <a:pt x="10863" y="392"/>
                  </a:lnTo>
                  <a:lnTo>
                    <a:pt x="10863" y="346"/>
                  </a:lnTo>
                  <a:lnTo>
                    <a:pt x="10852" y="323"/>
                  </a:lnTo>
                  <a:lnTo>
                    <a:pt x="10840" y="300"/>
                  </a:lnTo>
                  <a:lnTo>
                    <a:pt x="10840" y="230"/>
                  </a:lnTo>
                  <a:lnTo>
                    <a:pt x="10828" y="208"/>
                  </a:lnTo>
                  <a:lnTo>
                    <a:pt x="10828" y="127"/>
                  </a:lnTo>
                  <a:lnTo>
                    <a:pt x="10818" y="115"/>
                  </a:lnTo>
                  <a:lnTo>
                    <a:pt x="10806" y="104"/>
                  </a:lnTo>
                  <a:lnTo>
                    <a:pt x="10783" y="104"/>
                  </a:lnTo>
                  <a:lnTo>
                    <a:pt x="10771" y="115"/>
                  </a:lnTo>
                  <a:lnTo>
                    <a:pt x="10759" y="127"/>
                  </a:lnTo>
                  <a:lnTo>
                    <a:pt x="10748" y="149"/>
                  </a:lnTo>
                  <a:lnTo>
                    <a:pt x="10736" y="173"/>
                  </a:lnTo>
                  <a:lnTo>
                    <a:pt x="10738" y="198"/>
                  </a:lnTo>
                  <a:lnTo>
                    <a:pt x="10724" y="208"/>
                  </a:lnTo>
                  <a:lnTo>
                    <a:pt x="10726" y="233"/>
                  </a:lnTo>
                  <a:lnTo>
                    <a:pt x="10714" y="242"/>
                  </a:lnTo>
                  <a:lnTo>
                    <a:pt x="10714" y="300"/>
                  </a:lnTo>
                  <a:lnTo>
                    <a:pt x="10690" y="300"/>
                  </a:lnTo>
                  <a:lnTo>
                    <a:pt x="10690" y="277"/>
                  </a:lnTo>
                  <a:lnTo>
                    <a:pt x="10679" y="253"/>
                  </a:lnTo>
                  <a:lnTo>
                    <a:pt x="10679" y="161"/>
                  </a:lnTo>
                  <a:lnTo>
                    <a:pt x="10667" y="138"/>
                  </a:lnTo>
                  <a:lnTo>
                    <a:pt x="10654" y="127"/>
                  </a:lnTo>
                  <a:lnTo>
                    <a:pt x="10655" y="104"/>
                  </a:lnTo>
                  <a:lnTo>
                    <a:pt x="10644" y="92"/>
                  </a:lnTo>
                  <a:lnTo>
                    <a:pt x="10620" y="92"/>
                  </a:lnTo>
                  <a:lnTo>
                    <a:pt x="10610" y="104"/>
                  </a:lnTo>
                  <a:lnTo>
                    <a:pt x="10598" y="115"/>
                  </a:lnTo>
                  <a:lnTo>
                    <a:pt x="10600" y="185"/>
                  </a:lnTo>
                  <a:lnTo>
                    <a:pt x="10586" y="208"/>
                  </a:lnTo>
                  <a:lnTo>
                    <a:pt x="10589" y="266"/>
                  </a:lnTo>
                  <a:lnTo>
                    <a:pt x="10575" y="288"/>
                  </a:lnTo>
                  <a:lnTo>
                    <a:pt x="10563" y="312"/>
                  </a:lnTo>
                  <a:lnTo>
                    <a:pt x="10565" y="358"/>
                  </a:lnTo>
                  <a:lnTo>
                    <a:pt x="10551" y="381"/>
                  </a:lnTo>
                  <a:lnTo>
                    <a:pt x="10528" y="392"/>
                  </a:lnTo>
                  <a:lnTo>
                    <a:pt x="10528" y="312"/>
                  </a:lnTo>
                  <a:lnTo>
                    <a:pt x="10516" y="301"/>
                  </a:lnTo>
                  <a:lnTo>
                    <a:pt x="10517" y="277"/>
                  </a:lnTo>
                  <a:lnTo>
                    <a:pt x="10506" y="253"/>
                  </a:lnTo>
                  <a:lnTo>
                    <a:pt x="10506" y="161"/>
                  </a:lnTo>
                  <a:lnTo>
                    <a:pt x="10494" y="138"/>
                  </a:lnTo>
                  <a:lnTo>
                    <a:pt x="10482" y="115"/>
                  </a:lnTo>
                  <a:lnTo>
                    <a:pt x="10482" y="34"/>
                  </a:lnTo>
                  <a:lnTo>
                    <a:pt x="10471" y="23"/>
                  </a:lnTo>
                  <a:lnTo>
                    <a:pt x="10459" y="11"/>
                  </a:lnTo>
                  <a:lnTo>
                    <a:pt x="10402" y="11"/>
                  </a:lnTo>
                  <a:lnTo>
                    <a:pt x="10390" y="23"/>
                  </a:lnTo>
                  <a:lnTo>
                    <a:pt x="10378" y="34"/>
                  </a:lnTo>
                  <a:lnTo>
                    <a:pt x="10377" y="244"/>
                  </a:lnTo>
                  <a:lnTo>
                    <a:pt x="10355" y="230"/>
                  </a:lnTo>
                  <a:lnTo>
                    <a:pt x="10343" y="208"/>
                  </a:lnTo>
                  <a:lnTo>
                    <a:pt x="10343" y="92"/>
                  </a:lnTo>
                  <a:lnTo>
                    <a:pt x="10332" y="81"/>
                  </a:lnTo>
                  <a:lnTo>
                    <a:pt x="10332" y="57"/>
                  </a:lnTo>
                  <a:lnTo>
                    <a:pt x="10320" y="45"/>
                  </a:lnTo>
                  <a:lnTo>
                    <a:pt x="10310" y="34"/>
                  </a:lnTo>
                  <a:lnTo>
                    <a:pt x="10286" y="34"/>
                  </a:lnTo>
                  <a:lnTo>
                    <a:pt x="10275" y="45"/>
                  </a:lnTo>
                  <a:lnTo>
                    <a:pt x="10263" y="57"/>
                  </a:lnTo>
                  <a:lnTo>
                    <a:pt x="10265" y="127"/>
                  </a:lnTo>
                  <a:lnTo>
                    <a:pt x="10251" y="149"/>
                  </a:lnTo>
                  <a:lnTo>
                    <a:pt x="10240" y="161"/>
                  </a:lnTo>
                  <a:lnTo>
                    <a:pt x="10243" y="220"/>
                  </a:lnTo>
                  <a:lnTo>
                    <a:pt x="10228" y="242"/>
                  </a:lnTo>
                  <a:lnTo>
                    <a:pt x="10231" y="358"/>
                  </a:lnTo>
                  <a:lnTo>
                    <a:pt x="10217" y="381"/>
                  </a:lnTo>
                  <a:lnTo>
                    <a:pt x="10206" y="404"/>
                  </a:lnTo>
                  <a:lnTo>
                    <a:pt x="10206" y="508"/>
                  </a:lnTo>
                  <a:lnTo>
                    <a:pt x="10194" y="508"/>
                  </a:lnTo>
                  <a:lnTo>
                    <a:pt x="10194" y="416"/>
                  </a:lnTo>
                  <a:lnTo>
                    <a:pt x="10194" y="404"/>
                  </a:lnTo>
                  <a:lnTo>
                    <a:pt x="10194" y="392"/>
                  </a:lnTo>
                  <a:lnTo>
                    <a:pt x="10182" y="369"/>
                  </a:lnTo>
                  <a:lnTo>
                    <a:pt x="10182" y="300"/>
                  </a:lnTo>
                  <a:lnTo>
                    <a:pt x="10171" y="277"/>
                  </a:lnTo>
                  <a:lnTo>
                    <a:pt x="10171" y="92"/>
                  </a:lnTo>
                  <a:lnTo>
                    <a:pt x="10159" y="69"/>
                  </a:lnTo>
                  <a:lnTo>
                    <a:pt x="10159" y="45"/>
                  </a:lnTo>
                  <a:lnTo>
                    <a:pt x="10146" y="35"/>
                  </a:lnTo>
                  <a:lnTo>
                    <a:pt x="10147" y="11"/>
                  </a:lnTo>
                  <a:lnTo>
                    <a:pt x="10113" y="11"/>
                  </a:lnTo>
                  <a:lnTo>
                    <a:pt x="10102" y="26"/>
                  </a:lnTo>
                  <a:lnTo>
                    <a:pt x="10078" y="11"/>
                  </a:lnTo>
                  <a:lnTo>
                    <a:pt x="10055" y="11"/>
                  </a:lnTo>
                  <a:lnTo>
                    <a:pt x="10057" y="70"/>
                  </a:lnTo>
                  <a:lnTo>
                    <a:pt x="10043" y="92"/>
                  </a:lnTo>
                  <a:lnTo>
                    <a:pt x="10032" y="104"/>
                  </a:lnTo>
                  <a:lnTo>
                    <a:pt x="10032" y="300"/>
                  </a:lnTo>
                  <a:lnTo>
                    <a:pt x="10021" y="300"/>
                  </a:lnTo>
                  <a:lnTo>
                    <a:pt x="10021" y="253"/>
                  </a:lnTo>
                  <a:lnTo>
                    <a:pt x="10009" y="230"/>
                  </a:lnTo>
                  <a:lnTo>
                    <a:pt x="9998" y="208"/>
                  </a:lnTo>
                  <a:lnTo>
                    <a:pt x="9998" y="149"/>
                  </a:lnTo>
                  <a:lnTo>
                    <a:pt x="9986" y="138"/>
                  </a:lnTo>
                  <a:lnTo>
                    <a:pt x="9951" y="138"/>
                  </a:lnTo>
                  <a:lnTo>
                    <a:pt x="9939" y="149"/>
                  </a:lnTo>
                  <a:lnTo>
                    <a:pt x="9943" y="417"/>
                  </a:lnTo>
                  <a:lnTo>
                    <a:pt x="9928" y="438"/>
                  </a:lnTo>
                  <a:lnTo>
                    <a:pt x="9917" y="450"/>
                  </a:lnTo>
                  <a:lnTo>
                    <a:pt x="9919" y="682"/>
                  </a:lnTo>
                  <a:lnTo>
                    <a:pt x="9905" y="704"/>
                  </a:lnTo>
                  <a:lnTo>
                    <a:pt x="9908" y="994"/>
                  </a:lnTo>
                  <a:lnTo>
                    <a:pt x="9894" y="1016"/>
                  </a:lnTo>
                  <a:lnTo>
                    <a:pt x="9882" y="1038"/>
                  </a:lnTo>
                  <a:lnTo>
                    <a:pt x="9884" y="1351"/>
                  </a:lnTo>
                  <a:lnTo>
                    <a:pt x="9870" y="1374"/>
                  </a:lnTo>
                  <a:lnTo>
                    <a:pt x="9859" y="1397"/>
                  </a:lnTo>
                  <a:lnTo>
                    <a:pt x="9861" y="1779"/>
                  </a:lnTo>
                  <a:lnTo>
                    <a:pt x="9847" y="1801"/>
                  </a:lnTo>
                  <a:lnTo>
                    <a:pt x="9847" y="1884"/>
                  </a:lnTo>
                  <a:lnTo>
                    <a:pt x="9813" y="1870"/>
                  </a:lnTo>
                  <a:lnTo>
                    <a:pt x="9778" y="1870"/>
                  </a:lnTo>
                  <a:lnTo>
                    <a:pt x="9766" y="1882"/>
                  </a:lnTo>
                  <a:lnTo>
                    <a:pt x="9769" y="2171"/>
                  </a:lnTo>
                  <a:lnTo>
                    <a:pt x="9755" y="2193"/>
                  </a:lnTo>
                  <a:lnTo>
                    <a:pt x="9757" y="2252"/>
                  </a:lnTo>
                  <a:lnTo>
                    <a:pt x="9743" y="2274"/>
                  </a:lnTo>
                  <a:lnTo>
                    <a:pt x="9743" y="2286"/>
                  </a:lnTo>
                  <a:lnTo>
                    <a:pt x="9755" y="2309"/>
                  </a:lnTo>
                  <a:lnTo>
                    <a:pt x="9755" y="2331"/>
                  </a:lnTo>
                  <a:lnTo>
                    <a:pt x="9755" y="2378"/>
                  </a:lnTo>
                  <a:lnTo>
                    <a:pt x="9757" y="2402"/>
                  </a:lnTo>
                  <a:lnTo>
                    <a:pt x="9743" y="2424"/>
                  </a:lnTo>
                  <a:lnTo>
                    <a:pt x="9743" y="2435"/>
                  </a:lnTo>
                  <a:lnTo>
                    <a:pt x="9758" y="2447"/>
                  </a:lnTo>
                  <a:lnTo>
                    <a:pt x="9743" y="2494"/>
                  </a:lnTo>
                  <a:lnTo>
                    <a:pt x="9731" y="2517"/>
                  </a:lnTo>
                  <a:lnTo>
                    <a:pt x="9731" y="2759"/>
                  </a:lnTo>
                  <a:lnTo>
                    <a:pt x="9721" y="2759"/>
                  </a:lnTo>
                  <a:lnTo>
                    <a:pt x="9721" y="2620"/>
                  </a:lnTo>
                  <a:lnTo>
                    <a:pt x="9709" y="2598"/>
                  </a:lnTo>
                  <a:lnTo>
                    <a:pt x="9698" y="2574"/>
                  </a:lnTo>
                  <a:lnTo>
                    <a:pt x="9698" y="2101"/>
                  </a:lnTo>
                  <a:lnTo>
                    <a:pt x="9686" y="2078"/>
                  </a:lnTo>
                  <a:lnTo>
                    <a:pt x="9686" y="2055"/>
                  </a:lnTo>
                  <a:lnTo>
                    <a:pt x="9674" y="2031"/>
                  </a:lnTo>
                  <a:lnTo>
                    <a:pt x="9674" y="2009"/>
                  </a:lnTo>
                  <a:lnTo>
                    <a:pt x="9674" y="1905"/>
                  </a:lnTo>
                  <a:lnTo>
                    <a:pt x="9672" y="1881"/>
                  </a:lnTo>
                  <a:lnTo>
                    <a:pt x="9686" y="1858"/>
                  </a:lnTo>
                  <a:lnTo>
                    <a:pt x="9686" y="1709"/>
                  </a:lnTo>
                  <a:lnTo>
                    <a:pt x="9674" y="1685"/>
                  </a:lnTo>
                  <a:lnTo>
                    <a:pt x="9674" y="1662"/>
                  </a:lnTo>
                  <a:lnTo>
                    <a:pt x="9663" y="1639"/>
                  </a:lnTo>
                  <a:lnTo>
                    <a:pt x="9663" y="1397"/>
                  </a:lnTo>
                  <a:lnTo>
                    <a:pt x="9651" y="1385"/>
                  </a:lnTo>
                  <a:lnTo>
                    <a:pt x="9617" y="1385"/>
                  </a:lnTo>
                  <a:lnTo>
                    <a:pt x="9605" y="1397"/>
                  </a:lnTo>
                  <a:lnTo>
                    <a:pt x="9607" y="1422"/>
                  </a:lnTo>
                  <a:lnTo>
                    <a:pt x="9594" y="1431"/>
                  </a:lnTo>
                  <a:lnTo>
                    <a:pt x="9596" y="1628"/>
                  </a:lnTo>
                  <a:lnTo>
                    <a:pt x="9582" y="1650"/>
                  </a:lnTo>
                  <a:lnTo>
                    <a:pt x="9584" y="1824"/>
                  </a:lnTo>
                  <a:lnTo>
                    <a:pt x="9570" y="1847"/>
                  </a:lnTo>
                  <a:lnTo>
                    <a:pt x="9559" y="1870"/>
                  </a:lnTo>
                  <a:lnTo>
                    <a:pt x="9559" y="2043"/>
                  </a:lnTo>
                  <a:lnTo>
                    <a:pt x="9547" y="2043"/>
                  </a:lnTo>
                  <a:lnTo>
                    <a:pt x="9547" y="1986"/>
                  </a:lnTo>
                  <a:lnTo>
                    <a:pt x="9535" y="1962"/>
                  </a:lnTo>
                  <a:lnTo>
                    <a:pt x="9524" y="1939"/>
                  </a:lnTo>
                  <a:lnTo>
                    <a:pt x="9524" y="1397"/>
                  </a:lnTo>
                  <a:lnTo>
                    <a:pt x="9513" y="1374"/>
                  </a:lnTo>
                  <a:lnTo>
                    <a:pt x="9513" y="958"/>
                  </a:lnTo>
                  <a:lnTo>
                    <a:pt x="9501" y="946"/>
                  </a:lnTo>
                  <a:lnTo>
                    <a:pt x="9490" y="924"/>
                  </a:lnTo>
                  <a:lnTo>
                    <a:pt x="9490" y="589"/>
                  </a:lnTo>
                  <a:lnTo>
                    <a:pt x="9478" y="565"/>
                  </a:lnTo>
                  <a:lnTo>
                    <a:pt x="9478" y="520"/>
                  </a:lnTo>
                  <a:lnTo>
                    <a:pt x="9466" y="496"/>
                  </a:lnTo>
                  <a:lnTo>
                    <a:pt x="9455" y="473"/>
                  </a:lnTo>
                  <a:lnTo>
                    <a:pt x="9455" y="450"/>
                  </a:lnTo>
                  <a:lnTo>
                    <a:pt x="9443" y="438"/>
                  </a:lnTo>
                  <a:lnTo>
                    <a:pt x="9431" y="426"/>
                  </a:lnTo>
                  <a:lnTo>
                    <a:pt x="9397" y="426"/>
                  </a:lnTo>
                  <a:lnTo>
                    <a:pt x="9386" y="450"/>
                  </a:lnTo>
                  <a:lnTo>
                    <a:pt x="9388" y="475"/>
                  </a:lnTo>
                  <a:lnTo>
                    <a:pt x="9374" y="485"/>
                  </a:lnTo>
                  <a:lnTo>
                    <a:pt x="9376" y="509"/>
                  </a:lnTo>
                  <a:lnTo>
                    <a:pt x="9362" y="530"/>
                  </a:lnTo>
                  <a:lnTo>
                    <a:pt x="9351" y="530"/>
                  </a:lnTo>
                  <a:lnTo>
                    <a:pt x="9339" y="508"/>
                  </a:lnTo>
                  <a:lnTo>
                    <a:pt x="9339" y="438"/>
                  </a:lnTo>
                  <a:lnTo>
                    <a:pt x="9327" y="426"/>
                  </a:lnTo>
                  <a:lnTo>
                    <a:pt x="9317" y="404"/>
                  </a:lnTo>
                  <a:lnTo>
                    <a:pt x="9282" y="404"/>
                  </a:lnTo>
                  <a:lnTo>
                    <a:pt x="9270" y="416"/>
                  </a:lnTo>
                  <a:lnTo>
                    <a:pt x="9258" y="438"/>
                  </a:lnTo>
                  <a:lnTo>
                    <a:pt x="9247" y="461"/>
                  </a:lnTo>
                  <a:lnTo>
                    <a:pt x="9235" y="473"/>
                  </a:lnTo>
                  <a:lnTo>
                    <a:pt x="9223" y="496"/>
                  </a:lnTo>
                  <a:lnTo>
                    <a:pt x="9227" y="566"/>
                  </a:lnTo>
                  <a:lnTo>
                    <a:pt x="9213" y="589"/>
                  </a:lnTo>
                  <a:lnTo>
                    <a:pt x="9215" y="614"/>
                  </a:lnTo>
                  <a:lnTo>
                    <a:pt x="9201" y="624"/>
                  </a:lnTo>
                  <a:lnTo>
                    <a:pt x="9201" y="716"/>
                  </a:lnTo>
                  <a:lnTo>
                    <a:pt x="9189" y="716"/>
                  </a:lnTo>
                  <a:lnTo>
                    <a:pt x="9189" y="554"/>
                  </a:lnTo>
                  <a:lnTo>
                    <a:pt x="9178" y="542"/>
                  </a:lnTo>
                  <a:lnTo>
                    <a:pt x="9166" y="520"/>
                  </a:lnTo>
                  <a:lnTo>
                    <a:pt x="9166" y="416"/>
                  </a:lnTo>
                  <a:lnTo>
                    <a:pt x="9153" y="405"/>
                  </a:lnTo>
                  <a:lnTo>
                    <a:pt x="9154" y="381"/>
                  </a:lnTo>
                  <a:lnTo>
                    <a:pt x="9143" y="357"/>
                  </a:lnTo>
                  <a:lnTo>
                    <a:pt x="9131" y="334"/>
                  </a:lnTo>
                  <a:lnTo>
                    <a:pt x="9121" y="323"/>
                  </a:lnTo>
                  <a:lnTo>
                    <a:pt x="9109" y="312"/>
                  </a:lnTo>
                  <a:lnTo>
                    <a:pt x="9086" y="312"/>
                  </a:lnTo>
                  <a:lnTo>
                    <a:pt x="9074" y="323"/>
                  </a:lnTo>
                  <a:lnTo>
                    <a:pt x="9062" y="334"/>
                  </a:lnTo>
                  <a:lnTo>
                    <a:pt x="9064" y="359"/>
                  </a:lnTo>
                  <a:lnTo>
                    <a:pt x="9051" y="369"/>
                  </a:lnTo>
                  <a:lnTo>
                    <a:pt x="9053" y="509"/>
                  </a:lnTo>
                  <a:lnTo>
                    <a:pt x="9039" y="530"/>
                  </a:lnTo>
                  <a:lnTo>
                    <a:pt x="9017" y="542"/>
                  </a:lnTo>
                  <a:lnTo>
                    <a:pt x="9017" y="346"/>
                  </a:lnTo>
                  <a:lnTo>
                    <a:pt x="9005" y="323"/>
                  </a:lnTo>
                  <a:lnTo>
                    <a:pt x="9005" y="219"/>
                  </a:lnTo>
                  <a:lnTo>
                    <a:pt x="8993" y="196"/>
                  </a:lnTo>
                  <a:lnTo>
                    <a:pt x="8982" y="184"/>
                  </a:lnTo>
                  <a:lnTo>
                    <a:pt x="8970" y="173"/>
                  </a:lnTo>
                  <a:lnTo>
                    <a:pt x="8958" y="173"/>
                  </a:lnTo>
                  <a:lnTo>
                    <a:pt x="8947" y="184"/>
                  </a:lnTo>
                  <a:lnTo>
                    <a:pt x="8950" y="209"/>
                  </a:lnTo>
                  <a:lnTo>
                    <a:pt x="8935" y="230"/>
                  </a:lnTo>
                  <a:lnTo>
                    <a:pt x="8938" y="266"/>
                  </a:lnTo>
                  <a:lnTo>
                    <a:pt x="8923" y="288"/>
                  </a:lnTo>
                  <a:lnTo>
                    <a:pt x="8926" y="358"/>
                  </a:lnTo>
                  <a:lnTo>
                    <a:pt x="8913" y="381"/>
                  </a:lnTo>
                  <a:lnTo>
                    <a:pt x="8915" y="417"/>
                  </a:lnTo>
                  <a:lnTo>
                    <a:pt x="8901" y="438"/>
                  </a:lnTo>
                  <a:lnTo>
                    <a:pt x="8901" y="461"/>
                  </a:lnTo>
                  <a:lnTo>
                    <a:pt x="8901" y="473"/>
                  </a:lnTo>
                  <a:lnTo>
                    <a:pt x="8903" y="497"/>
                  </a:lnTo>
                  <a:lnTo>
                    <a:pt x="8889" y="520"/>
                  </a:lnTo>
                  <a:lnTo>
                    <a:pt x="8891" y="613"/>
                  </a:lnTo>
                  <a:lnTo>
                    <a:pt x="8878" y="634"/>
                  </a:lnTo>
                  <a:lnTo>
                    <a:pt x="8878" y="669"/>
                  </a:lnTo>
                  <a:lnTo>
                    <a:pt x="8854" y="669"/>
                  </a:lnTo>
                  <a:lnTo>
                    <a:pt x="8854" y="612"/>
                  </a:lnTo>
                  <a:lnTo>
                    <a:pt x="8843" y="589"/>
                  </a:lnTo>
                  <a:lnTo>
                    <a:pt x="8831" y="565"/>
                  </a:lnTo>
                  <a:lnTo>
                    <a:pt x="8831" y="485"/>
                  </a:lnTo>
                  <a:lnTo>
                    <a:pt x="8820" y="461"/>
                  </a:lnTo>
                  <a:lnTo>
                    <a:pt x="8809" y="438"/>
                  </a:lnTo>
                  <a:lnTo>
                    <a:pt x="8809" y="323"/>
                  </a:lnTo>
                  <a:lnTo>
                    <a:pt x="8797" y="312"/>
                  </a:lnTo>
                  <a:lnTo>
                    <a:pt x="8785" y="288"/>
                  </a:lnTo>
                  <a:lnTo>
                    <a:pt x="8785" y="208"/>
                  </a:lnTo>
                  <a:lnTo>
                    <a:pt x="8774" y="184"/>
                  </a:lnTo>
                  <a:lnTo>
                    <a:pt x="8762" y="173"/>
                  </a:lnTo>
                  <a:lnTo>
                    <a:pt x="8750" y="173"/>
                  </a:lnTo>
                  <a:lnTo>
                    <a:pt x="8739" y="184"/>
                  </a:lnTo>
                  <a:lnTo>
                    <a:pt x="8727" y="196"/>
                  </a:lnTo>
                  <a:lnTo>
                    <a:pt x="8716" y="219"/>
                  </a:lnTo>
                  <a:lnTo>
                    <a:pt x="8719" y="427"/>
                  </a:lnTo>
                  <a:lnTo>
                    <a:pt x="8705" y="450"/>
                  </a:lnTo>
                  <a:lnTo>
                    <a:pt x="8705" y="485"/>
                  </a:lnTo>
                  <a:lnTo>
                    <a:pt x="8681" y="485"/>
                  </a:lnTo>
                  <a:lnTo>
                    <a:pt x="8681" y="438"/>
                  </a:lnTo>
                  <a:lnTo>
                    <a:pt x="8670" y="416"/>
                  </a:lnTo>
                  <a:lnTo>
                    <a:pt x="8658" y="392"/>
                  </a:lnTo>
                  <a:lnTo>
                    <a:pt x="8658" y="312"/>
                  </a:lnTo>
                  <a:lnTo>
                    <a:pt x="8646" y="300"/>
                  </a:lnTo>
                  <a:lnTo>
                    <a:pt x="8623" y="300"/>
                  </a:lnTo>
                  <a:lnTo>
                    <a:pt x="8612" y="312"/>
                  </a:lnTo>
                  <a:lnTo>
                    <a:pt x="8601" y="323"/>
                  </a:lnTo>
                  <a:lnTo>
                    <a:pt x="8603" y="358"/>
                  </a:lnTo>
                  <a:lnTo>
                    <a:pt x="8589" y="381"/>
                  </a:lnTo>
                  <a:lnTo>
                    <a:pt x="8591" y="405"/>
                  </a:lnTo>
                  <a:lnTo>
                    <a:pt x="8577" y="426"/>
                  </a:lnTo>
                  <a:lnTo>
                    <a:pt x="8580" y="452"/>
                  </a:lnTo>
                  <a:lnTo>
                    <a:pt x="8566" y="461"/>
                  </a:lnTo>
                  <a:lnTo>
                    <a:pt x="8568" y="497"/>
                  </a:lnTo>
                  <a:lnTo>
                    <a:pt x="8554" y="520"/>
                  </a:lnTo>
                  <a:lnTo>
                    <a:pt x="8556" y="544"/>
                  </a:lnTo>
                  <a:lnTo>
                    <a:pt x="8542" y="554"/>
                  </a:lnTo>
                  <a:lnTo>
                    <a:pt x="8542" y="646"/>
                  </a:lnTo>
                  <a:lnTo>
                    <a:pt x="8520" y="646"/>
                  </a:lnTo>
                  <a:lnTo>
                    <a:pt x="8520" y="624"/>
                  </a:lnTo>
                  <a:lnTo>
                    <a:pt x="8509" y="600"/>
                  </a:lnTo>
                  <a:lnTo>
                    <a:pt x="8509" y="520"/>
                  </a:lnTo>
                  <a:lnTo>
                    <a:pt x="8496" y="509"/>
                  </a:lnTo>
                  <a:lnTo>
                    <a:pt x="8497" y="485"/>
                  </a:lnTo>
                  <a:lnTo>
                    <a:pt x="8485" y="461"/>
                  </a:lnTo>
                  <a:lnTo>
                    <a:pt x="8485" y="426"/>
                  </a:lnTo>
                  <a:lnTo>
                    <a:pt x="8474" y="404"/>
                  </a:lnTo>
                  <a:lnTo>
                    <a:pt x="8474" y="369"/>
                  </a:lnTo>
                  <a:lnTo>
                    <a:pt x="8462" y="346"/>
                  </a:lnTo>
                  <a:lnTo>
                    <a:pt x="8450" y="334"/>
                  </a:lnTo>
                  <a:lnTo>
                    <a:pt x="8438" y="323"/>
                  </a:lnTo>
                  <a:lnTo>
                    <a:pt x="8405" y="323"/>
                  </a:lnTo>
                  <a:lnTo>
                    <a:pt x="8393" y="334"/>
                  </a:lnTo>
                  <a:lnTo>
                    <a:pt x="8395" y="393"/>
                  </a:lnTo>
                  <a:lnTo>
                    <a:pt x="8381" y="416"/>
                  </a:lnTo>
                  <a:lnTo>
                    <a:pt x="8381" y="624"/>
                  </a:lnTo>
                  <a:lnTo>
                    <a:pt x="8358" y="624"/>
                  </a:lnTo>
                  <a:lnTo>
                    <a:pt x="8358" y="577"/>
                  </a:lnTo>
                  <a:lnTo>
                    <a:pt x="8346" y="554"/>
                  </a:lnTo>
                  <a:lnTo>
                    <a:pt x="8346" y="438"/>
                  </a:lnTo>
                  <a:lnTo>
                    <a:pt x="8335" y="416"/>
                  </a:lnTo>
                  <a:lnTo>
                    <a:pt x="8324" y="392"/>
                  </a:lnTo>
                  <a:lnTo>
                    <a:pt x="8289" y="392"/>
                  </a:lnTo>
                  <a:lnTo>
                    <a:pt x="8277" y="404"/>
                  </a:lnTo>
                  <a:lnTo>
                    <a:pt x="8266" y="426"/>
                  </a:lnTo>
                  <a:lnTo>
                    <a:pt x="8268" y="462"/>
                  </a:lnTo>
                  <a:lnTo>
                    <a:pt x="8254" y="485"/>
                  </a:lnTo>
                  <a:lnTo>
                    <a:pt x="8242" y="508"/>
                  </a:lnTo>
                  <a:lnTo>
                    <a:pt x="8245" y="543"/>
                  </a:lnTo>
                  <a:lnTo>
                    <a:pt x="8231" y="565"/>
                  </a:lnTo>
                  <a:lnTo>
                    <a:pt x="8233" y="591"/>
                  </a:lnTo>
                  <a:lnTo>
                    <a:pt x="8220" y="600"/>
                  </a:lnTo>
                  <a:lnTo>
                    <a:pt x="8222" y="624"/>
                  </a:lnTo>
                  <a:lnTo>
                    <a:pt x="8208" y="646"/>
                  </a:lnTo>
                  <a:lnTo>
                    <a:pt x="8197" y="657"/>
                  </a:lnTo>
                  <a:lnTo>
                    <a:pt x="8197" y="589"/>
                  </a:lnTo>
                  <a:lnTo>
                    <a:pt x="8185" y="565"/>
                  </a:lnTo>
                  <a:lnTo>
                    <a:pt x="8173" y="542"/>
                  </a:lnTo>
                  <a:lnTo>
                    <a:pt x="8173" y="508"/>
                  </a:lnTo>
                  <a:lnTo>
                    <a:pt x="8162" y="485"/>
                  </a:lnTo>
                  <a:lnTo>
                    <a:pt x="8138" y="473"/>
                  </a:lnTo>
                  <a:lnTo>
                    <a:pt x="8069" y="473"/>
                  </a:lnTo>
                  <a:lnTo>
                    <a:pt x="8058" y="485"/>
                  </a:lnTo>
                  <a:lnTo>
                    <a:pt x="8058" y="530"/>
                  </a:lnTo>
                  <a:lnTo>
                    <a:pt x="8024" y="530"/>
                  </a:lnTo>
                  <a:lnTo>
                    <a:pt x="8024" y="426"/>
                  </a:lnTo>
                  <a:lnTo>
                    <a:pt x="8012" y="404"/>
                  </a:lnTo>
                  <a:lnTo>
                    <a:pt x="7999" y="393"/>
                  </a:lnTo>
                  <a:lnTo>
                    <a:pt x="8000" y="369"/>
                  </a:lnTo>
                  <a:lnTo>
                    <a:pt x="7989" y="357"/>
                  </a:lnTo>
                  <a:lnTo>
                    <a:pt x="7954" y="357"/>
                  </a:lnTo>
                  <a:lnTo>
                    <a:pt x="7942" y="369"/>
                  </a:lnTo>
                  <a:lnTo>
                    <a:pt x="7945" y="474"/>
                  </a:lnTo>
                  <a:lnTo>
                    <a:pt x="7930" y="496"/>
                  </a:lnTo>
                  <a:lnTo>
                    <a:pt x="7920" y="508"/>
                  </a:lnTo>
                  <a:lnTo>
                    <a:pt x="7922" y="590"/>
                  </a:lnTo>
                  <a:lnTo>
                    <a:pt x="7908" y="612"/>
                  </a:lnTo>
                  <a:lnTo>
                    <a:pt x="7910" y="670"/>
                  </a:lnTo>
                  <a:lnTo>
                    <a:pt x="7896" y="693"/>
                  </a:lnTo>
                  <a:lnTo>
                    <a:pt x="7885" y="704"/>
                  </a:lnTo>
                  <a:lnTo>
                    <a:pt x="7885" y="750"/>
                  </a:lnTo>
                  <a:lnTo>
                    <a:pt x="7873" y="750"/>
                  </a:lnTo>
                  <a:lnTo>
                    <a:pt x="7873" y="646"/>
                  </a:lnTo>
                  <a:lnTo>
                    <a:pt x="7860" y="635"/>
                  </a:lnTo>
                  <a:lnTo>
                    <a:pt x="7861" y="612"/>
                  </a:lnTo>
                  <a:lnTo>
                    <a:pt x="7850" y="589"/>
                  </a:lnTo>
                  <a:lnTo>
                    <a:pt x="7850" y="485"/>
                  </a:lnTo>
                  <a:lnTo>
                    <a:pt x="7838" y="461"/>
                  </a:lnTo>
                  <a:lnTo>
                    <a:pt x="7838" y="392"/>
                  </a:lnTo>
                  <a:lnTo>
                    <a:pt x="7826" y="382"/>
                  </a:lnTo>
                  <a:lnTo>
                    <a:pt x="7826" y="357"/>
                  </a:lnTo>
                  <a:lnTo>
                    <a:pt x="7816" y="334"/>
                  </a:lnTo>
                  <a:lnTo>
                    <a:pt x="7816" y="312"/>
                  </a:lnTo>
                  <a:lnTo>
                    <a:pt x="7804" y="288"/>
                  </a:lnTo>
                  <a:lnTo>
                    <a:pt x="7791" y="278"/>
                  </a:lnTo>
                  <a:lnTo>
                    <a:pt x="7793" y="253"/>
                  </a:lnTo>
                  <a:lnTo>
                    <a:pt x="7769" y="242"/>
                  </a:lnTo>
                  <a:lnTo>
                    <a:pt x="7758" y="242"/>
                  </a:lnTo>
                  <a:lnTo>
                    <a:pt x="7746" y="253"/>
                  </a:lnTo>
                  <a:lnTo>
                    <a:pt x="7734" y="265"/>
                  </a:lnTo>
                  <a:lnTo>
                    <a:pt x="7724" y="288"/>
                  </a:lnTo>
                  <a:lnTo>
                    <a:pt x="7712" y="300"/>
                  </a:lnTo>
                  <a:lnTo>
                    <a:pt x="7714" y="417"/>
                  </a:lnTo>
                  <a:lnTo>
                    <a:pt x="7700" y="438"/>
                  </a:lnTo>
                  <a:lnTo>
                    <a:pt x="7689" y="438"/>
                  </a:lnTo>
                  <a:lnTo>
                    <a:pt x="7677" y="416"/>
                  </a:lnTo>
                  <a:lnTo>
                    <a:pt x="7665" y="392"/>
                  </a:lnTo>
                  <a:lnTo>
                    <a:pt x="7620" y="392"/>
                  </a:lnTo>
                  <a:lnTo>
                    <a:pt x="7608" y="404"/>
                  </a:lnTo>
                  <a:lnTo>
                    <a:pt x="7610" y="427"/>
                  </a:lnTo>
                  <a:lnTo>
                    <a:pt x="7596" y="450"/>
                  </a:lnTo>
                  <a:lnTo>
                    <a:pt x="7598" y="486"/>
                  </a:lnTo>
                  <a:lnTo>
                    <a:pt x="7585" y="508"/>
                  </a:lnTo>
                  <a:lnTo>
                    <a:pt x="7587" y="543"/>
                  </a:lnTo>
                  <a:lnTo>
                    <a:pt x="7573" y="565"/>
                  </a:lnTo>
                  <a:lnTo>
                    <a:pt x="7561" y="589"/>
                  </a:lnTo>
                  <a:lnTo>
                    <a:pt x="7563" y="659"/>
                  </a:lnTo>
                  <a:lnTo>
                    <a:pt x="7550" y="681"/>
                  </a:lnTo>
                  <a:lnTo>
                    <a:pt x="7538" y="693"/>
                  </a:lnTo>
                  <a:lnTo>
                    <a:pt x="7538" y="669"/>
                  </a:lnTo>
                  <a:lnTo>
                    <a:pt x="7526" y="646"/>
                  </a:lnTo>
                  <a:lnTo>
                    <a:pt x="7526" y="600"/>
                  </a:lnTo>
                  <a:lnTo>
                    <a:pt x="7516" y="577"/>
                  </a:lnTo>
                  <a:lnTo>
                    <a:pt x="7516" y="450"/>
                  </a:lnTo>
                  <a:lnTo>
                    <a:pt x="7504" y="438"/>
                  </a:lnTo>
                  <a:lnTo>
                    <a:pt x="7492" y="416"/>
                  </a:lnTo>
                  <a:lnTo>
                    <a:pt x="7492" y="334"/>
                  </a:lnTo>
                  <a:lnTo>
                    <a:pt x="7481" y="312"/>
                  </a:lnTo>
                  <a:lnTo>
                    <a:pt x="7469" y="288"/>
                  </a:lnTo>
                  <a:lnTo>
                    <a:pt x="7469" y="242"/>
                  </a:lnTo>
                  <a:lnTo>
                    <a:pt x="7457" y="219"/>
                  </a:lnTo>
                  <a:lnTo>
                    <a:pt x="7434" y="208"/>
                  </a:lnTo>
                  <a:lnTo>
                    <a:pt x="7412" y="208"/>
                  </a:lnTo>
                  <a:lnTo>
                    <a:pt x="7400" y="219"/>
                  </a:lnTo>
                  <a:lnTo>
                    <a:pt x="7388" y="242"/>
                  </a:lnTo>
                  <a:lnTo>
                    <a:pt x="7391" y="313"/>
                  </a:lnTo>
                  <a:lnTo>
                    <a:pt x="7377" y="334"/>
                  </a:lnTo>
                  <a:lnTo>
                    <a:pt x="7379" y="486"/>
                  </a:lnTo>
                  <a:lnTo>
                    <a:pt x="7365" y="508"/>
                  </a:lnTo>
                  <a:lnTo>
                    <a:pt x="7342" y="520"/>
                  </a:lnTo>
                  <a:lnTo>
                    <a:pt x="7342" y="450"/>
                  </a:lnTo>
                  <a:lnTo>
                    <a:pt x="7330" y="426"/>
                  </a:lnTo>
                  <a:lnTo>
                    <a:pt x="7284" y="426"/>
                  </a:lnTo>
                  <a:lnTo>
                    <a:pt x="7273" y="438"/>
                  </a:lnTo>
                  <a:lnTo>
                    <a:pt x="7261" y="450"/>
                  </a:lnTo>
                  <a:lnTo>
                    <a:pt x="7263" y="497"/>
                  </a:lnTo>
                  <a:lnTo>
                    <a:pt x="7249" y="520"/>
                  </a:lnTo>
                  <a:lnTo>
                    <a:pt x="7253" y="543"/>
                  </a:lnTo>
                  <a:lnTo>
                    <a:pt x="7238" y="565"/>
                  </a:lnTo>
                  <a:lnTo>
                    <a:pt x="7240" y="591"/>
                  </a:lnTo>
                  <a:lnTo>
                    <a:pt x="7226" y="600"/>
                  </a:lnTo>
                  <a:lnTo>
                    <a:pt x="7229" y="670"/>
                  </a:lnTo>
                  <a:lnTo>
                    <a:pt x="7216" y="693"/>
                  </a:lnTo>
                  <a:lnTo>
                    <a:pt x="7204" y="716"/>
                  </a:lnTo>
                  <a:lnTo>
                    <a:pt x="7192" y="738"/>
                  </a:lnTo>
                  <a:lnTo>
                    <a:pt x="7192" y="657"/>
                  </a:lnTo>
                  <a:lnTo>
                    <a:pt x="7181" y="634"/>
                  </a:lnTo>
                  <a:lnTo>
                    <a:pt x="7169" y="612"/>
                  </a:lnTo>
                  <a:lnTo>
                    <a:pt x="7169" y="530"/>
                  </a:lnTo>
                  <a:lnTo>
                    <a:pt x="7157" y="508"/>
                  </a:lnTo>
                  <a:lnTo>
                    <a:pt x="7146" y="496"/>
                  </a:lnTo>
                  <a:lnTo>
                    <a:pt x="7134" y="473"/>
                  </a:lnTo>
                  <a:lnTo>
                    <a:pt x="7112" y="461"/>
                  </a:lnTo>
                  <a:lnTo>
                    <a:pt x="7077" y="461"/>
                  </a:lnTo>
                  <a:lnTo>
                    <a:pt x="7065" y="473"/>
                  </a:lnTo>
                  <a:lnTo>
                    <a:pt x="7067" y="498"/>
                  </a:lnTo>
                  <a:lnTo>
                    <a:pt x="7053" y="508"/>
                  </a:lnTo>
                  <a:lnTo>
                    <a:pt x="7053" y="554"/>
                  </a:lnTo>
                  <a:lnTo>
                    <a:pt x="7030" y="554"/>
                  </a:lnTo>
                  <a:lnTo>
                    <a:pt x="7030" y="508"/>
                  </a:lnTo>
                  <a:lnTo>
                    <a:pt x="7019" y="485"/>
                  </a:lnTo>
                  <a:lnTo>
                    <a:pt x="7019" y="438"/>
                  </a:lnTo>
                  <a:lnTo>
                    <a:pt x="7008" y="416"/>
                  </a:lnTo>
                  <a:lnTo>
                    <a:pt x="7008" y="392"/>
                  </a:lnTo>
                  <a:lnTo>
                    <a:pt x="6996" y="369"/>
                  </a:lnTo>
                  <a:lnTo>
                    <a:pt x="6984" y="357"/>
                  </a:lnTo>
                  <a:lnTo>
                    <a:pt x="6961" y="357"/>
                  </a:lnTo>
                  <a:lnTo>
                    <a:pt x="6949" y="369"/>
                  </a:lnTo>
                  <a:lnTo>
                    <a:pt x="6952" y="497"/>
                  </a:lnTo>
                  <a:lnTo>
                    <a:pt x="6938" y="520"/>
                  </a:lnTo>
                  <a:lnTo>
                    <a:pt x="6926" y="542"/>
                  </a:lnTo>
                  <a:lnTo>
                    <a:pt x="6929" y="694"/>
                  </a:lnTo>
                  <a:lnTo>
                    <a:pt x="6915" y="716"/>
                  </a:lnTo>
                  <a:lnTo>
                    <a:pt x="6917" y="740"/>
                  </a:lnTo>
                  <a:lnTo>
                    <a:pt x="6904" y="750"/>
                  </a:lnTo>
                  <a:lnTo>
                    <a:pt x="6904" y="820"/>
                  </a:lnTo>
                  <a:lnTo>
                    <a:pt x="6880" y="820"/>
                  </a:lnTo>
                  <a:lnTo>
                    <a:pt x="6880" y="796"/>
                  </a:lnTo>
                  <a:lnTo>
                    <a:pt x="6869" y="773"/>
                  </a:lnTo>
                  <a:lnTo>
                    <a:pt x="6869" y="612"/>
                  </a:lnTo>
                  <a:lnTo>
                    <a:pt x="6856" y="601"/>
                  </a:lnTo>
                  <a:lnTo>
                    <a:pt x="6857" y="577"/>
                  </a:lnTo>
                  <a:lnTo>
                    <a:pt x="6842" y="565"/>
                  </a:lnTo>
                  <a:lnTo>
                    <a:pt x="6857" y="542"/>
                  </a:lnTo>
                  <a:lnTo>
                    <a:pt x="6857" y="508"/>
                  </a:lnTo>
                  <a:lnTo>
                    <a:pt x="6845" y="485"/>
                  </a:lnTo>
                  <a:lnTo>
                    <a:pt x="6845" y="438"/>
                  </a:lnTo>
                  <a:lnTo>
                    <a:pt x="6834" y="416"/>
                  </a:lnTo>
                  <a:lnTo>
                    <a:pt x="6834" y="369"/>
                  </a:lnTo>
                  <a:lnTo>
                    <a:pt x="6823" y="346"/>
                  </a:lnTo>
                  <a:lnTo>
                    <a:pt x="6800" y="346"/>
                  </a:lnTo>
                  <a:lnTo>
                    <a:pt x="6788" y="357"/>
                  </a:lnTo>
                  <a:lnTo>
                    <a:pt x="6776" y="369"/>
                  </a:lnTo>
                  <a:lnTo>
                    <a:pt x="6779" y="405"/>
                  </a:lnTo>
                  <a:lnTo>
                    <a:pt x="6765" y="426"/>
                  </a:lnTo>
                  <a:lnTo>
                    <a:pt x="6753" y="450"/>
                  </a:lnTo>
                  <a:lnTo>
                    <a:pt x="6755" y="486"/>
                  </a:lnTo>
                  <a:lnTo>
                    <a:pt x="6741" y="508"/>
                  </a:lnTo>
                  <a:lnTo>
                    <a:pt x="6745" y="555"/>
                  </a:lnTo>
                  <a:lnTo>
                    <a:pt x="6730" y="577"/>
                  </a:lnTo>
                  <a:lnTo>
                    <a:pt x="6719" y="600"/>
                  </a:lnTo>
                  <a:lnTo>
                    <a:pt x="6707" y="600"/>
                  </a:lnTo>
                  <a:lnTo>
                    <a:pt x="6696" y="577"/>
                  </a:lnTo>
                  <a:lnTo>
                    <a:pt x="6684" y="554"/>
                  </a:lnTo>
                  <a:lnTo>
                    <a:pt x="6684" y="508"/>
                  </a:lnTo>
                  <a:lnTo>
                    <a:pt x="6672" y="485"/>
                  </a:lnTo>
                  <a:lnTo>
                    <a:pt x="6661" y="473"/>
                  </a:lnTo>
                  <a:lnTo>
                    <a:pt x="6649" y="461"/>
                  </a:lnTo>
                  <a:lnTo>
                    <a:pt x="6637" y="461"/>
                  </a:lnTo>
                  <a:lnTo>
                    <a:pt x="6627" y="473"/>
                  </a:lnTo>
                  <a:lnTo>
                    <a:pt x="6615" y="496"/>
                  </a:lnTo>
                  <a:lnTo>
                    <a:pt x="6617" y="522"/>
                  </a:lnTo>
                  <a:lnTo>
                    <a:pt x="6604" y="530"/>
                  </a:lnTo>
                  <a:lnTo>
                    <a:pt x="6606" y="624"/>
                  </a:lnTo>
                  <a:lnTo>
                    <a:pt x="6592" y="646"/>
                  </a:lnTo>
                  <a:lnTo>
                    <a:pt x="6594" y="694"/>
                  </a:lnTo>
                  <a:lnTo>
                    <a:pt x="6580" y="716"/>
                  </a:lnTo>
                  <a:lnTo>
                    <a:pt x="6578" y="740"/>
                  </a:lnTo>
                  <a:lnTo>
                    <a:pt x="6569" y="726"/>
                  </a:lnTo>
                  <a:lnTo>
                    <a:pt x="6557" y="704"/>
                  </a:lnTo>
                  <a:lnTo>
                    <a:pt x="6557" y="634"/>
                  </a:lnTo>
                  <a:lnTo>
                    <a:pt x="6545" y="624"/>
                  </a:lnTo>
                  <a:lnTo>
                    <a:pt x="6545" y="600"/>
                  </a:lnTo>
                  <a:lnTo>
                    <a:pt x="6534" y="577"/>
                  </a:lnTo>
                  <a:lnTo>
                    <a:pt x="6534" y="461"/>
                  </a:lnTo>
                  <a:lnTo>
                    <a:pt x="6523" y="438"/>
                  </a:lnTo>
                  <a:lnTo>
                    <a:pt x="6523" y="369"/>
                  </a:lnTo>
                  <a:lnTo>
                    <a:pt x="6511" y="346"/>
                  </a:lnTo>
                  <a:lnTo>
                    <a:pt x="6500" y="334"/>
                  </a:lnTo>
                  <a:lnTo>
                    <a:pt x="6488" y="323"/>
                  </a:lnTo>
                  <a:lnTo>
                    <a:pt x="6465" y="323"/>
                  </a:lnTo>
                  <a:lnTo>
                    <a:pt x="6453" y="346"/>
                  </a:lnTo>
                  <a:lnTo>
                    <a:pt x="6455" y="417"/>
                  </a:lnTo>
                  <a:lnTo>
                    <a:pt x="6441" y="438"/>
                  </a:lnTo>
                  <a:lnTo>
                    <a:pt x="6444" y="531"/>
                  </a:lnTo>
                  <a:lnTo>
                    <a:pt x="6430" y="554"/>
                  </a:lnTo>
                  <a:lnTo>
                    <a:pt x="6419" y="577"/>
                  </a:lnTo>
                  <a:lnTo>
                    <a:pt x="6419" y="612"/>
                  </a:lnTo>
                  <a:lnTo>
                    <a:pt x="6407" y="612"/>
                  </a:lnTo>
                  <a:lnTo>
                    <a:pt x="6407" y="565"/>
                  </a:lnTo>
                  <a:lnTo>
                    <a:pt x="6396" y="542"/>
                  </a:lnTo>
                  <a:lnTo>
                    <a:pt x="6396" y="520"/>
                  </a:lnTo>
                  <a:lnTo>
                    <a:pt x="6383" y="509"/>
                  </a:lnTo>
                  <a:lnTo>
                    <a:pt x="6384" y="485"/>
                  </a:lnTo>
                  <a:lnTo>
                    <a:pt x="6372" y="461"/>
                  </a:lnTo>
                  <a:lnTo>
                    <a:pt x="6372" y="438"/>
                  </a:lnTo>
                  <a:lnTo>
                    <a:pt x="6360" y="427"/>
                  </a:lnTo>
                  <a:lnTo>
                    <a:pt x="6361" y="404"/>
                  </a:lnTo>
                  <a:lnTo>
                    <a:pt x="6349" y="392"/>
                  </a:lnTo>
                  <a:lnTo>
                    <a:pt x="6337" y="381"/>
                  </a:lnTo>
                  <a:lnTo>
                    <a:pt x="6292" y="381"/>
                  </a:lnTo>
                  <a:lnTo>
                    <a:pt x="6294" y="406"/>
                  </a:lnTo>
                  <a:lnTo>
                    <a:pt x="6280" y="416"/>
                  </a:lnTo>
                  <a:lnTo>
                    <a:pt x="6282" y="531"/>
                  </a:lnTo>
                  <a:lnTo>
                    <a:pt x="6268" y="554"/>
                  </a:lnTo>
                  <a:lnTo>
                    <a:pt x="6270" y="694"/>
                  </a:lnTo>
                  <a:lnTo>
                    <a:pt x="6257" y="716"/>
                  </a:lnTo>
                  <a:lnTo>
                    <a:pt x="6245" y="726"/>
                  </a:lnTo>
                  <a:lnTo>
                    <a:pt x="6244" y="821"/>
                  </a:lnTo>
                  <a:lnTo>
                    <a:pt x="6233" y="808"/>
                  </a:lnTo>
                  <a:lnTo>
                    <a:pt x="6222" y="798"/>
                  </a:lnTo>
                  <a:lnTo>
                    <a:pt x="6223" y="773"/>
                  </a:lnTo>
                  <a:lnTo>
                    <a:pt x="6211" y="750"/>
                  </a:lnTo>
                  <a:lnTo>
                    <a:pt x="6211" y="634"/>
                  </a:lnTo>
                  <a:lnTo>
                    <a:pt x="6199" y="612"/>
                  </a:lnTo>
                  <a:lnTo>
                    <a:pt x="6199" y="438"/>
                  </a:lnTo>
                  <a:lnTo>
                    <a:pt x="6188" y="416"/>
                  </a:lnTo>
                  <a:lnTo>
                    <a:pt x="6176" y="392"/>
                  </a:lnTo>
                  <a:lnTo>
                    <a:pt x="6176" y="323"/>
                  </a:lnTo>
                  <a:lnTo>
                    <a:pt x="6164" y="312"/>
                  </a:lnTo>
                  <a:lnTo>
                    <a:pt x="6153" y="300"/>
                  </a:lnTo>
                  <a:lnTo>
                    <a:pt x="6129" y="300"/>
                  </a:lnTo>
                  <a:lnTo>
                    <a:pt x="6119" y="312"/>
                  </a:lnTo>
                  <a:lnTo>
                    <a:pt x="6121" y="462"/>
                  </a:lnTo>
                  <a:lnTo>
                    <a:pt x="6107" y="485"/>
                  </a:lnTo>
                  <a:lnTo>
                    <a:pt x="6095" y="508"/>
                  </a:lnTo>
                  <a:lnTo>
                    <a:pt x="6094" y="683"/>
                  </a:lnTo>
                  <a:lnTo>
                    <a:pt x="6072" y="669"/>
                  </a:lnTo>
                  <a:lnTo>
                    <a:pt x="6060" y="646"/>
                  </a:lnTo>
                  <a:lnTo>
                    <a:pt x="6060" y="589"/>
                  </a:lnTo>
                  <a:lnTo>
                    <a:pt x="6049" y="565"/>
                  </a:lnTo>
                  <a:lnTo>
                    <a:pt x="6049" y="530"/>
                  </a:lnTo>
                  <a:lnTo>
                    <a:pt x="6037" y="520"/>
                  </a:lnTo>
                  <a:lnTo>
                    <a:pt x="6037" y="496"/>
                  </a:lnTo>
                  <a:lnTo>
                    <a:pt x="6026" y="473"/>
                  </a:lnTo>
                  <a:lnTo>
                    <a:pt x="6026" y="426"/>
                  </a:lnTo>
                  <a:lnTo>
                    <a:pt x="6015" y="416"/>
                  </a:lnTo>
                  <a:lnTo>
                    <a:pt x="6003" y="404"/>
                  </a:lnTo>
                  <a:lnTo>
                    <a:pt x="5968" y="404"/>
                  </a:lnTo>
                  <a:lnTo>
                    <a:pt x="5956" y="416"/>
                  </a:lnTo>
                  <a:lnTo>
                    <a:pt x="5945" y="426"/>
                  </a:lnTo>
                  <a:lnTo>
                    <a:pt x="5948" y="635"/>
                  </a:lnTo>
                  <a:lnTo>
                    <a:pt x="5933" y="657"/>
                  </a:lnTo>
                  <a:lnTo>
                    <a:pt x="5923" y="681"/>
                  </a:lnTo>
                  <a:lnTo>
                    <a:pt x="5925" y="855"/>
                  </a:lnTo>
                  <a:lnTo>
                    <a:pt x="5911" y="877"/>
                  </a:lnTo>
                  <a:lnTo>
                    <a:pt x="5899" y="889"/>
                  </a:lnTo>
                  <a:lnTo>
                    <a:pt x="5899" y="842"/>
                  </a:lnTo>
                  <a:lnTo>
                    <a:pt x="5888" y="820"/>
                  </a:lnTo>
                  <a:lnTo>
                    <a:pt x="5876" y="796"/>
                  </a:lnTo>
                  <a:lnTo>
                    <a:pt x="5876" y="565"/>
                  </a:lnTo>
                  <a:lnTo>
                    <a:pt x="5864" y="542"/>
                  </a:lnTo>
                  <a:lnTo>
                    <a:pt x="5853" y="520"/>
                  </a:lnTo>
                  <a:lnTo>
                    <a:pt x="5853" y="312"/>
                  </a:lnTo>
                  <a:lnTo>
                    <a:pt x="5841" y="301"/>
                  </a:lnTo>
                  <a:lnTo>
                    <a:pt x="5841" y="277"/>
                  </a:lnTo>
                  <a:lnTo>
                    <a:pt x="5829" y="253"/>
                  </a:lnTo>
                  <a:lnTo>
                    <a:pt x="5795" y="253"/>
                  </a:lnTo>
                  <a:lnTo>
                    <a:pt x="5784" y="265"/>
                  </a:lnTo>
                  <a:lnTo>
                    <a:pt x="5772" y="288"/>
                  </a:lnTo>
                  <a:lnTo>
                    <a:pt x="5774" y="497"/>
                  </a:lnTo>
                  <a:lnTo>
                    <a:pt x="5760" y="520"/>
                  </a:lnTo>
                  <a:lnTo>
                    <a:pt x="5762" y="659"/>
                  </a:lnTo>
                  <a:lnTo>
                    <a:pt x="5749" y="681"/>
                  </a:lnTo>
                  <a:lnTo>
                    <a:pt x="5749" y="704"/>
                  </a:lnTo>
                  <a:lnTo>
                    <a:pt x="5726" y="704"/>
                  </a:lnTo>
                  <a:lnTo>
                    <a:pt x="5726" y="681"/>
                  </a:lnTo>
                  <a:lnTo>
                    <a:pt x="5715" y="657"/>
                  </a:lnTo>
                  <a:lnTo>
                    <a:pt x="5703" y="646"/>
                  </a:lnTo>
                  <a:lnTo>
                    <a:pt x="5691" y="634"/>
                  </a:lnTo>
                  <a:lnTo>
                    <a:pt x="5680" y="624"/>
                  </a:lnTo>
                  <a:lnTo>
                    <a:pt x="5645" y="624"/>
                  </a:lnTo>
                  <a:lnTo>
                    <a:pt x="5633" y="634"/>
                  </a:lnTo>
                  <a:lnTo>
                    <a:pt x="5622" y="646"/>
                  </a:lnTo>
                  <a:lnTo>
                    <a:pt x="5624" y="739"/>
                  </a:lnTo>
                  <a:lnTo>
                    <a:pt x="5611" y="761"/>
                  </a:lnTo>
                  <a:lnTo>
                    <a:pt x="5613" y="787"/>
                  </a:lnTo>
                  <a:lnTo>
                    <a:pt x="5599" y="796"/>
                  </a:lnTo>
                  <a:lnTo>
                    <a:pt x="5601" y="1028"/>
                  </a:lnTo>
                  <a:lnTo>
                    <a:pt x="5587" y="1050"/>
                  </a:lnTo>
                  <a:lnTo>
                    <a:pt x="5586" y="1087"/>
                  </a:lnTo>
                  <a:lnTo>
                    <a:pt x="5564" y="1073"/>
                  </a:lnTo>
                  <a:lnTo>
                    <a:pt x="5552" y="1050"/>
                  </a:lnTo>
                  <a:lnTo>
                    <a:pt x="5552" y="969"/>
                  </a:lnTo>
                  <a:lnTo>
                    <a:pt x="5541" y="958"/>
                  </a:lnTo>
                  <a:lnTo>
                    <a:pt x="5529" y="934"/>
                  </a:lnTo>
                  <a:lnTo>
                    <a:pt x="5529" y="820"/>
                  </a:lnTo>
                  <a:lnTo>
                    <a:pt x="5518" y="796"/>
                  </a:lnTo>
                  <a:lnTo>
                    <a:pt x="5518" y="738"/>
                  </a:lnTo>
                  <a:lnTo>
                    <a:pt x="5507" y="726"/>
                  </a:lnTo>
                  <a:lnTo>
                    <a:pt x="5495" y="716"/>
                  </a:lnTo>
                  <a:lnTo>
                    <a:pt x="5483" y="716"/>
                  </a:lnTo>
                  <a:lnTo>
                    <a:pt x="5460" y="726"/>
                  </a:lnTo>
                  <a:lnTo>
                    <a:pt x="5448" y="738"/>
                  </a:lnTo>
                  <a:lnTo>
                    <a:pt x="5452" y="798"/>
                  </a:lnTo>
                  <a:lnTo>
                    <a:pt x="5437" y="820"/>
                  </a:lnTo>
                  <a:lnTo>
                    <a:pt x="5426" y="820"/>
                  </a:lnTo>
                  <a:lnTo>
                    <a:pt x="5403" y="820"/>
                  </a:lnTo>
                  <a:lnTo>
                    <a:pt x="5403" y="693"/>
                  </a:lnTo>
                  <a:lnTo>
                    <a:pt x="5391" y="669"/>
                  </a:lnTo>
                  <a:lnTo>
                    <a:pt x="5379" y="646"/>
                  </a:lnTo>
                  <a:lnTo>
                    <a:pt x="5379" y="530"/>
                  </a:lnTo>
                  <a:lnTo>
                    <a:pt x="5368" y="508"/>
                  </a:lnTo>
                  <a:lnTo>
                    <a:pt x="5368" y="416"/>
                  </a:lnTo>
                  <a:lnTo>
                    <a:pt x="5356" y="392"/>
                  </a:lnTo>
                  <a:lnTo>
                    <a:pt x="5344" y="382"/>
                  </a:lnTo>
                  <a:lnTo>
                    <a:pt x="5344" y="357"/>
                  </a:lnTo>
                  <a:lnTo>
                    <a:pt x="5333" y="346"/>
                  </a:lnTo>
                  <a:lnTo>
                    <a:pt x="5299" y="346"/>
                  </a:lnTo>
                  <a:lnTo>
                    <a:pt x="5287" y="357"/>
                  </a:lnTo>
                  <a:lnTo>
                    <a:pt x="5289" y="543"/>
                  </a:lnTo>
                  <a:lnTo>
                    <a:pt x="5276" y="565"/>
                  </a:lnTo>
                  <a:lnTo>
                    <a:pt x="5264" y="589"/>
                  </a:lnTo>
                  <a:lnTo>
                    <a:pt x="5262" y="787"/>
                  </a:lnTo>
                  <a:lnTo>
                    <a:pt x="5252" y="773"/>
                  </a:lnTo>
                  <a:lnTo>
                    <a:pt x="5241" y="761"/>
                  </a:lnTo>
                  <a:lnTo>
                    <a:pt x="5229" y="738"/>
                  </a:lnTo>
                  <a:lnTo>
                    <a:pt x="5229" y="646"/>
                  </a:lnTo>
                  <a:lnTo>
                    <a:pt x="5218" y="624"/>
                  </a:lnTo>
                  <a:lnTo>
                    <a:pt x="5218" y="589"/>
                  </a:lnTo>
                  <a:lnTo>
                    <a:pt x="5218" y="577"/>
                  </a:lnTo>
                  <a:lnTo>
                    <a:pt x="5218" y="473"/>
                  </a:lnTo>
                  <a:lnTo>
                    <a:pt x="5207" y="450"/>
                  </a:lnTo>
                  <a:lnTo>
                    <a:pt x="5207" y="426"/>
                  </a:lnTo>
                  <a:lnTo>
                    <a:pt x="5195" y="404"/>
                  </a:lnTo>
                  <a:lnTo>
                    <a:pt x="5195" y="253"/>
                  </a:lnTo>
                  <a:lnTo>
                    <a:pt x="5183" y="230"/>
                  </a:lnTo>
                  <a:lnTo>
                    <a:pt x="5171" y="220"/>
                  </a:lnTo>
                  <a:lnTo>
                    <a:pt x="5172" y="196"/>
                  </a:lnTo>
                  <a:lnTo>
                    <a:pt x="5137" y="196"/>
                  </a:lnTo>
                  <a:lnTo>
                    <a:pt x="5126" y="208"/>
                  </a:lnTo>
                  <a:lnTo>
                    <a:pt x="5128" y="439"/>
                  </a:lnTo>
                  <a:lnTo>
                    <a:pt x="5114" y="461"/>
                  </a:lnTo>
                  <a:lnTo>
                    <a:pt x="5103" y="473"/>
                  </a:lnTo>
                  <a:lnTo>
                    <a:pt x="5105" y="647"/>
                  </a:lnTo>
                  <a:lnTo>
                    <a:pt x="5091" y="669"/>
                  </a:lnTo>
                  <a:lnTo>
                    <a:pt x="5089" y="695"/>
                  </a:lnTo>
                  <a:lnTo>
                    <a:pt x="5079" y="681"/>
                  </a:lnTo>
                  <a:lnTo>
                    <a:pt x="5068" y="657"/>
                  </a:lnTo>
                  <a:lnTo>
                    <a:pt x="5068" y="612"/>
                  </a:lnTo>
                  <a:lnTo>
                    <a:pt x="5056" y="589"/>
                  </a:lnTo>
                  <a:lnTo>
                    <a:pt x="5044" y="565"/>
                  </a:lnTo>
                  <a:lnTo>
                    <a:pt x="5044" y="485"/>
                  </a:lnTo>
                  <a:lnTo>
                    <a:pt x="5033" y="474"/>
                  </a:lnTo>
                  <a:lnTo>
                    <a:pt x="5033" y="450"/>
                  </a:lnTo>
                  <a:lnTo>
                    <a:pt x="5022" y="426"/>
                  </a:lnTo>
                  <a:lnTo>
                    <a:pt x="5022" y="381"/>
                  </a:lnTo>
                  <a:lnTo>
                    <a:pt x="5010" y="369"/>
                  </a:lnTo>
                  <a:lnTo>
                    <a:pt x="4964" y="369"/>
                  </a:lnTo>
                  <a:lnTo>
                    <a:pt x="4952" y="381"/>
                  </a:lnTo>
                  <a:lnTo>
                    <a:pt x="4955" y="555"/>
                  </a:lnTo>
                  <a:lnTo>
                    <a:pt x="4940" y="577"/>
                  </a:lnTo>
                  <a:lnTo>
                    <a:pt x="4930" y="600"/>
                  </a:lnTo>
                  <a:lnTo>
                    <a:pt x="4918" y="624"/>
                  </a:lnTo>
                  <a:lnTo>
                    <a:pt x="4906" y="634"/>
                  </a:lnTo>
                  <a:lnTo>
                    <a:pt x="4906" y="612"/>
                  </a:lnTo>
                  <a:lnTo>
                    <a:pt x="4894" y="601"/>
                  </a:lnTo>
                  <a:lnTo>
                    <a:pt x="4895" y="577"/>
                  </a:lnTo>
                  <a:lnTo>
                    <a:pt x="4883" y="565"/>
                  </a:lnTo>
                  <a:lnTo>
                    <a:pt x="4871" y="542"/>
                  </a:lnTo>
                  <a:lnTo>
                    <a:pt x="4871" y="461"/>
                  </a:lnTo>
                  <a:lnTo>
                    <a:pt x="4860" y="438"/>
                  </a:lnTo>
                  <a:lnTo>
                    <a:pt x="4860" y="369"/>
                  </a:lnTo>
                  <a:lnTo>
                    <a:pt x="4848" y="346"/>
                  </a:lnTo>
                  <a:lnTo>
                    <a:pt x="4836" y="334"/>
                  </a:lnTo>
                  <a:lnTo>
                    <a:pt x="4826" y="323"/>
                  </a:lnTo>
                  <a:lnTo>
                    <a:pt x="4814" y="323"/>
                  </a:lnTo>
                  <a:lnTo>
                    <a:pt x="4791" y="334"/>
                  </a:lnTo>
                  <a:lnTo>
                    <a:pt x="4779" y="346"/>
                  </a:lnTo>
                  <a:lnTo>
                    <a:pt x="4779" y="485"/>
                  </a:lnTo>
                  <a:lnTo>
                    <a:pt x="4744" y="485"/>
                  </a:lnTo>
                  <a:lnTo>
                    <a:pt x="4744" y="381"/>
                  </a:lnTo>
                  <a:lnTo>
                    <a:pt x="4732" y="370"/>
                  </a:lnTo>
                  <a:lnTo>
                    <a:pt x="4732" y="346"/>
                  </a:lnTo>
                  <a:lnTo>
                    <a:pt x="4722" y="323"/>
                  </a:lnTo>
                  <a:lnTo>
                    <a:pt x="4710" y="312"/>
                  </a:lnTo>
                  <a:lnTo>
                    <a:pt x="4687" y="300"/>
                  </a:lnTo>
                  <a:lnTo>
                    <a:pt x="4664" y="300"/>
                  </a:lnTo>
                  <a:lnTo>
                    <a:pt x="4652" y="312"/>
                  </a:lnTo>
                  <a:lnTo>
                    <a:pt x="4640" y="323"/>
                  </a:lnTo>
                  <a:lnTo>
                    <a:pt x="4630" y="334"/>
                  </a:lnTo>
                  <a:lnTo>
                    <a:pt x="4632" y="393"/>
                  </a:lnTo>
                  <a:lnTo>
                    <a:pt x="4618" y="416"/>
                  </a:lnTo>
                  <a:lnTo>
                    <a:pt x="4606" y="438"/>
                  </a:lnTo>
                  <a:lnTo>
                    <a:pt x="4608" y="578"/>
                  </a:lnTo>
                  <a:lnTo>
                    <a:pt x="4595" y="600"/>
                  </a:lnTo>
                  <a:lnTo>
                    <a:pt x="4592" y="648"/>
                  </a:lnTo>
                  <a:lnTo>
                    <a:pt x="4583" y="634"/>
                  </a:lnTo>
                  <a:lnTo>
                    <a:pt x="4571" y="612"/>
                  </a:lnTo>
                  <a:lnTo>
                    <a:pt x="4571" y="554"/>
                  </a:lnTo>
                  <a:lnTo>
                    <a:pt x="4560" y="530"/>
                  </a:lnTo>
                  <a:lnTo>
                    <a:pt x="4560" y="473"/>
                  </a:lnTo>
                  <a:lnTo>
                    <a:pt x="4548" y="450"/>
                  </a:lnTo>
                  <a:lnTo>
                    <a:pt x="4536" y="426"/>
                  </a:lnTo>
                  <a:lnTo>
                    <a:pt x="4536" y="334"/>
                  </a:lnTo>
                  <a:lnTo>
                    <a:pt x="4526" y="312"/>
                  </a:lnTo>
                  <a:lnTo>
                    <a:pt x="4526" y="288"/>
                  </a:lnTo>
                  <a:lnTo>
                    <a:pt x="4513" y="278"/>
                  </a:lnTo>
                  <a:lnTo>
                    <a:pt x="4514" y="253"/>
                  </a:lnTo>
                  <a:lnTo>
                    <a:pt x="4491" y="242"/>
                  </a:lnTo>
                  <a:lnTo>
                    <a:pt x="4479" y="242"/>
                  </a:lnTo>
                  <a:lnTo>
                    <a:pt x="4467" y="253"/>
                  </a:lnTo>
                  <a:lnTo>
                    <a:pt x="4456" y="265"/>
                  </a:lnTo>
                  <a:lnTo>
                    <a:pt x="4458" y="323"/>
                  </a:lnTo>
                  <a:lnTo>
                    <a:pt x="4444" y="346"/>
                  </a:lnTo>
                  <a:lnTo>
                    <a:pt x="4446" y="371"/>
                  </a:lnTo>
                  <a:lnTo>
                    <a:pt x="4432" y="381"/>
                  </a:lnTo>
                  <a:lnTo>
                    <a:pt x="4435" y="439"/>
                  </a:lnTo>
                  <a:lnTo>
                    <a:pt x="4422" y="461"/>
                  </a:lnTo>
                  <a:lnTo>
                    <a:pt x="4410" y="473"/>
                  </a:lnTo>
                  <a:lnTo>
                    <a:pt x="4410" y="426"/>
                  </a:lnTo>
                  <a:lnTo>
                    <a:pt x="4397" y="417"/>
                  </a:lnTo>
                  <a:lnTo>
                    <a:pt x="4398" y="392"/>
                  </a:lnTo>
                  <a:lnTo>
                    <a:pt x="4386" y="382"/>
                  </a:lnTo>
                  <a:lnTo>
                    <a:pt x="4387" y="357"/>
                  </a:lnTo>
                  <a:lnTo>
                    <a:pt x="4374" y="347"/>
                  </a:lnTo>
                  <a:lnTo>
                    <a:pt x="4375" y="323"/>
                  </a:lnTo>
                  <a:lnTo>
                    <a:pt x="4363" y="312"/>
                  </a:lnTo>
                  <a:lnTo>
                    <a:pt x="4352" y="300"/>
                  </a:lnTo>
                  <a:lnTo>
                    <a:pt x="4340" y="288"/>
                  </a:lnTo>
                  <a:lnTo>
                    <a:pt x="4318" y="288"/>
                  </a:lnTo>
                  <a:lnTo>
                    <a:pt x="4306" y="300"/>
                  </a:lnTo>
                  <a:lnTo>
                    <a:pt x="4294" y="312"/>
                  </a:lnTo>
                  <a:lnTo>
                    <a:pt x="4283" y="334"/>
                  </a:lnTo>
                  <a:lnTo>
                    <a:pt x="4285" y="462"/>
                  </a:lnTo>
                  <a:lnTo>
                    <a:pt x="4271" y="485"/>
                  </a:lnTo>
                  <a:lnTo>
                    <a:pt x="4273" y="613"/>
                  </a:lnTo>
                  <a:lnTo>
                    <a:pt x="4259" y="634"/>
                  </a:lnTo>
                  <a:lnTo>
                    <a:pt x="4248" y="634"/>
                  </a:lnTo>
                  <a:lnTo>
                    <a:pt x="4236" y="612"/>
                  </a:lnTo>
                  <a:lnTo>
                    <a:pt x="4236" y="554"/>
                  </a:lnTo>
                  <a:lnTo>
                    <a:pt x="4225" y="542"/>
                  </a:lnTo>
                  <a:lnTo>
                    <a:pt x="4214" y="520"/>
                  </a:lnTo>
                  <a:lnTo>
                    <a:pt x="4214" y="485"/>
                  </a:lnTo>
                  <a:lnTo>
                    <a:pt x="4202" y="461"/>
                  </a:lnTo>
                  <a:lnTo>
                    <a:pt x="4202" y="381"/>
                  </a:lnTo>
                  <a:lnTo>
                    <a:pt x="4190" y="357"/>
                  </a:lnTo>
                  <a:lnTo>
                    <a:pt x="4179" y="334"/>
                  </a:lnTo>
                  <a:lnTo>
                    <a:pt x="4155" y="323"/>
                  </a:lnTo>
                  <a:lnTo>
                    <a:pt x="4144" y="323"/>
                  </a:lnTo>
                  <a:lnTo>
                    <a:pt x="4132" y="334"/>
                  </a:lnTo>
                  <a:lnTo>
                    <a:pt x="4121" y="346"/>
                  </a:lnTo>
                  <a:lnTo>
                    <a:pt x="4124" y="439"/>
                  </a:lnTo>
                  <a:lnTo>
                    <a:pt x="4110" y="461"/>
                  </a:lnTo>
                  <a:lnTo>
                    <a:pt x="4098" y="485"/>
                  </a:lnTo>
                  <a:lnTo>
                    <a:pt x="4098" y="542"/>
                  </a:lnTo>
                  <a:lnTo>
                    <a:pt x="4086" y="542"/>
                  </a:lnTo>
                  <a:lnTo>
                    <a:pt x="4086" y="508"/>
                  </a:lnTo>
                  <a:lnTo>
                    <a:pt x="4075" y="485"/>
                  </a:lnTo>
                  <a:lnTo>
                    <a:pt x="4063" y="461"/>
                  </a:lnTo>
                  <a:lnTo>
                    <a:pt x="4063" y="438"/>
                  </a:lnTo>
                  <a:lnTo>
                    <a:pt x="4051" y="426"/>
                  </a:lnTo>
                  <a:lnTo>
                    <a:pt x="4029" y="416"/>
                  </a:lnTo>
                  <a:lnTo>
                    <a:pt x="3994" y="416"/>
                  </a:lnTo>
                  <a:lnTo>
                    <a:pt x="3983" y="426"/>
                  </a:lnTo>
                  <a:lnTo>
                    <a:pt x="3971" y="438"/>
                  </a:lnTo>
                  <a:lnTo>
                    <a:pt x="3973" y="474"/>
                  </a:lnTo>
                  <a:lnTo>
                    <a:pt x="3959" y="496"/>
                  </a:lnTo>
                  <a:lnTo>
                    <a:pt x="3961" y="522"/>
                  </a:lnTo>
                  <a:lnTo>
                    <a:pt x="3948" y="530"/>
                  </a:lnTo>
                  <a:lnTo>
                    <a:pt x="3951" y="635"/>
                  </a:lnTo>
                  <a:lnTo>
                    <a:pt x="3936" y="657"/>
                  </a:lnTo>
                  <a:lnTo>
                    <a:pt x="3938" y="683"/>
                  </a:lnTo>
                  <a:lnTo>
                    <a:pt x="3925" y="693"/>
                  </a:lnTo>
                  <a:lnTo>
                    <a:pt x="3925" y="773"/>
                  </a:lnTo>
                  <a:lnTo>
                    <a:pt x="3914" y="773"/>
                  </a:lnTo>
                  <a:lnTo>
                    <a:pt x="3914" y="738"/>
                  </a:lnTo>
                  <a:lnTo>
                    <a:pt x="3901" y="728"/>
                  </a:lnTo>
                  <a:lnTo>
                    <a:pt x="3902" y="704"/>
                  </a:lnTo>
                  <a:lnTo>
                    <a:pt x="3887" y="691"/>
                  </a:lnTo>
                  <a:lnTo>
                    <a:pt x="3902" y="681"/>
                  </a:lnTo>
                  <a:lnTo>
                    <a:pt x="3902" y="657"/>
                  </a:lnTo>
                  <a:lnTo>
                    <a:pt x="3889" y="647"/>
                  </a:lnTo>
                  <a:lnTo>
                    <a:pt x="3890" y="624"/>
                  </a:lnTo>
                  <a:lnTo>
                    <a:pt x="3879" y="600"/>
                  </a:lnTo>
                  <a:lnTo>
                    <a:pt x="3879" y="485"/>
                  </a:lnTo>
                  <a:lnTo>
                    <a:pt x="3867" y="461"/>
                  </a:lnTo>
                  <a:lnTo>
                    <a:pt x="3855" y="438"/>
                  </a:lnTo>
                  <a:lnTo>
                    <a:pt x="3855" y="369"/>
                  </a:lnTo>
                  <a:lnTo>
                    <a:pt x="3844" y="346"/>
                  </a:lnTo>
                  <a:lnTo>
                    <a:pt x="3832" y="334"/>
                  </a:lnTo>
                  <a:lnTo>
                    <a:pt x="3798" y="334"/>
                  </a:lnTo>
                  <a:lnTo>
                    <a:pt x="3800" y="358"/>
                  </a:lnTo>
                  <a:lnTo>
                    <a:pt x="3786" y="381"/>
                  </a:lnTo>
                  <a:lnTo>
                    <a:pt x="3775" y="404"/>
                  </a:lnTo>
                  <a:lnTo>
                    <a:pt x="3775" y="556"/>
                  </a:lnTo>
                  <a:lnTo>
                    <a:pt x="3751" y="542"/>
                  </a:lnTo>
                  <a:lnTo>
                    <a:pt x="3740" y="520"/>
                  </a:lnTo>
                  <a:lnTo>
                    <a:pt x="3740" y="473"/>
                  </a:lnTo>
                  <a:lnTo>
                    <a:pt x="3729" y="450"/>
                  </a:lnTo>
                  <a:lnTo>
                    <a:pt x="3729" y="426"/>
                  </a:lnTo>
                  <a:lnTo>
                    <a:pt x="3717" y="416"/>
                  </a:lnTo>
                  <a:lnTo>
                    <a:pt x="3705" y="405"/>
                  </a:lnTo>
                  <a:lnTo>
                    <a:pt x="3706" y="381"/>
                  </a:lnTo>
                  <a:lnTo>
                    <a:pt x="3694" y="369"/>
                  </a:lnTo>
                  <a:lnTo>
                    <a:pt x="3682" y="357"/>
                  </a:lnTo>
                  <a:lnTo>
                    <a:pt x="3647" y="357"/>
                  </a:lnTo>
                  <a:lnTo>
                    <a:pt x="3636" y="369"/>
                  </a:lnTo>
                  <a:lnTo>
                    <a:pt x="3625" y="381"/>
                  </a:lnTo>
                  <a:lnTo>
                    <a:pt x="3627" y="497"/>
                  </a:lnTo>
                  <a:lnTo>
                    <a:pt x="3613" y="520"/>
                  </a:lnTo>
                  <a:lnTo>
                    <a:pt x="3616" y="544"/>
                  </a:lnTo>
                  <a:lnTo>
                    <a:pt x="3602" y="554"/>
                  </a:lnTo>
                  <a:lnTo>
                    <a:pt x="3602" y="693"/>
                  </a:lnTo>
                  <a:lnTo>
                    <a:pt x="3602" y="704"/>
                  </a:lnTo>
                  <a:lnTo>
                    <a:pt x="3604" y="730"/>
                  </a:lnTo>
                  <a:lnTo>
                    <a:pt x="3590" y="738"/>
                  </a:lnTo>
                  <a:lnTo>
                    <a:pt x="3578" y="750"/>
                  </a:lnTo>
                  <a:lnTo>
                    <a:pt x="3578" y="634"/>
                  </a:lnTo>
                  <a:lnTo>
                    <a:pt x="3566" y="624"/>
                  </a:lnTo>
                  <a:lnTo>
                    <a:pt x="3567" y="600"/>
                  </a:lnTo>
                  <a:lnTo>
                    <a:pt x="3555" y="577"/>
                  </a:lnTo>
                  <a:lnTo>
                    <a:pt x="3555" y="496"/>
                  </a:lnTo>
                  <a:lnTo>
                    <a:pt x="3543" y="473"/>
                  </a:lnTo>
                  <a:lnTo>
                    <a:pt x="3532" y="450"/>
                  </a:lnTo>
                  <a:lnTo>
                    <a:pt x="3532" y="404"/>
                  </a:lnTo>
                  <a:lnTo>
                    <a:pt x="3521" y="381"/>
                  </a:lnTo>
                  <a:lnTo>
                    <a:pt x="3521" y="334"/>
                  </a:lnTo>
                  <a:lnTo>
                    <a:pt x="3509" y="323"/>
                  </a:lnTo>
                  <a:lnTo>
                    <a:pt x="3463" y="323"/>
                  </a:lnTo>
                  <a:lnTo>
                    <a:pt x="3451" y="334"/>
                  </a:lnTo>
                  <a:lnTo>
                    <a:pt x="3439" y="357"/>
                  </a:lnTo>
                  <a:lnTo>
                    <a:pt x="3439" y="405"/>
                  </a:lnTo>
                  <a:lnTo>
                    <a:pt x="3417" y="392"/>
                  </a:lnTo>
                  <a:lnTo>
                    <a:pt x="3406" y="369"/>
                  </a:lnTo>
                  <a:lnTo>
                    <a:pt x="3394" y="346"/>
                  </a:lnTo>
                  <a:lnTo>
                    <a:pt x="3382" y="323"/>
                  </a:lnTo>
                  <a:lnTo>
                    <a:pt x="3369" y="313"/>
                  </a:lnTo>
                  <a:lnTo>
                    <a:pt x="3371" y="288"/>
                  </a:lnTo>
                  <a:lnTo>
                    <a:pt x="3359" y="265"/>
                  </a:lnTo>
                  <a:lnTo>
                    <a:pt x="3347" y="253"/>
                  </a:lnTo>
                  <a:lnTo>
                    <a:pt x="3313" y="253"/>
                  </a:lnTo>
                  <a:lnTo>
                    <a:pt x="3302" y="265"/>
                  </a:lnTo>
                  <a:lnTo>
                    <a:pt x="3290" y="288"/>
                  </a:lnTo>
                  <a:lnTo>
                    <a:pt x="3292" y="451"/>
                  </a:lnTo>
                  <a:lnTo>
                    <a:pt x="3278" y="473"/>
                  </a:lnTo>
                  <a:lnTo>
                    <a:pt x="3280" y="497"/>
                  </a:lnTo>
                  <a:lnTo>
                    <a:pt x="3267" y="520"/>
                  </a:lnTo>
                  <a:lnTo>
                    <a:pt x="3267" y="530"/>
                  </a:lnTo>
                  <a:lnTo>
                    <a:pt x="3280" y="542"/>
                  </a:lnTo>
                  <a:lnTo>
                    <a:pt x="3267" y="589"/>
                  </a:lnTo>
                  <a:lnTo>
                    <a:pt x="3269" y="614"/>
                  </a:lnTo>
                  <a:lnTo>
                    <a:pt x="3255" y="624"/>
                  </a:lnTo>
                  <a:lnTo>
                    <a:pt x="3233" y="634"/>
                  </a:lnTo>
                  <a:lnTo>
                    <a:pt x="3233" y="600"/>
                  </a:lnTo>
                  <a:lnTo>
                    <a:pt x="3221" y="577"/>
                  </a:lnTo>
                  <a:lnTo>
                    <a:pt x="3221" y="508"/>
                  </a:lnTo>
                  <a:lnTo>
                    <a:pt x="3209" y="485"/>
                  </a:lnTo>
                  <a:lnTo>
                    <a:pt x="3209" y="461"/>
                  </a:lnTo>
                  <a:lnTo>
                    <a:pt x="3198" y="438"/>
                  </a:lnTo>
                  <a:lnTo>
                    <a:pt x="3198" y="369"/>
                  </a:lnTo>
                  <a:lnTo>
                    <a:pt x="3186" y="346"/>
                  </a:lnTo>
                  <a:lnTo>
                    <a:pt x="3174" y="323"/>
                  </a:lnTo>
                  <a:lnTo>
                    <a:pt x="3174" y="277"/>
                  </a:lnTo>
                  <a:lnTo>
                    <a:pt x="3163" y="265"/>
                  </a:lnTo>
                  <a:lnTo>
                    <a:pt x="3129" y="265"/>
                  </a:lnTo>
                  <a:lnTo>
                    <a:pt x="3130" y="290"/>
                  </a:lnTo>
                  <a:lnTo>
                    <a:pt x="3117" y="300"/>
                  </a:lnTo>
                  <a:lnTo>
                    <a:pt x="3105" y="323"/>
                  </a:lnTo>
                  <a:lnTo>
                    <a:pt x="3094" y="346"/>
                  </a:lnTo>
                  <a:lnTo>
                    <a:pt x="3092" y="371"/>
                  </a:lnTo>
                  <a:lnTo>
                    <a:pt x="3082" y="357"/>
                  </a:lnTo>
                  <a:lnTo>
                    <a:pt x="3001" y="357"/>
                  </a:lnTo>
                  <a:lnTo>
                    <a:pt x="2990" y="369"/>
                  </a:lnTo>
                  <a:lnTo>
                    <a:pt x="2978" y="381"/>
                  </a:lnTo>
                  <a:lnTo>
                    <a:pt x="2966" y="404"/>
                  </a:lnTo>
                  <a:lnTo>
                    <a:pt x="2969" y="451"/>
                  </a:lnTo>
                  <a:lnTo>
                    <a:pt x="2955" y="473"/>
                  </a:lnTo>
                  <a:lnTo>
                    <a:pt x="2958" y="624"/>
                  </a:lnTo>
                  <a:lnTo>
                    <a:pt x="2943" y="646"/>
                  </a:lnTo>
                  <a:lnTo>
                    <a:pt x="2932" y="669"/>
                  </a:lnTo>
                  <a:lnTo>
                    <a:pt x="2935" y="763"/>
                  </a:lnTo>
                  <a:lnTo>
                    <a:pt x="2921" y="785"/>
                  </a:lnTo>
                  <a:lnTo>
                    <a:pt x="2909" y="785"/>
                  </a:lnTo>
                  <a:lnTo>
                    <a:pt x="2897" y="761"/>
                  </a:lnTo>
                  <a:lnTo>
                    <a:pt x="2897" y="669"/>
                  </a:lnTo>
                  <a:lnTo>
                    <a:pt x="2886" y="646"/>
                  </a:lnTo>
                  <a:lnTo>
                    <a:pt x="2874" y="624"/>
                  </a:lnTo>
                  <a:lnTo>
                    <a:pt x="2874" y="473"/>
                  </a:lnTo>
                  <a:lnTo>
                    <a:pt x="2862" y="450"/>
                  </a:lnTo>
                  <a:lnTo>
                    <a:pt x="2862" y="357"/>
                  </a:lnTo>
                  <a:lnTo>
                    <a:pt x="2851" y="334"/>
                  </a:lnTo>
                  <a:lnTo>
                    <a:pt x="2829" y="323"/>
                  </a:lnTo>
                  <a:lnTo>
                    <a:pt x="2805" y="323"/>
                  </a:lnTo>
                  <a:lnTo>
                    <a:pt x="2794" y="334"/>
                  </a:lnTo>
                  <a:lnTo>
                    <a:pt x="2782" y="357"/>
                  </a:lnTo>
                  <a:lnTo>
                    <a:pt x="2784" y="427"/>
                  </a:lnTo>
                  <a:lnTo>
                    <a:pt x="2770" y="450"/>
                  </a:lnTo>
                  <a:lnTo>
                    <a:pt x="2772" y="474"/>
                  </a:lnTo>
                  <a:lnTo>
                    <a:pt x="2759" y="496"/>
                  </a:lnTo>
                  <a:lnTo>
                    <a:pt x="2761" y="522"/>
                  </a:lnTo>
                  <a:lnTo>
                    <a:pt x="2747" y="530"/>
                  </a:lnTo>
                  <a:lnTo>
                    <a:pt x="2747" y="567"/>
                  </a:lnTo>
                  <a:lnTo>
                    <a:pt x="2725" y="554"/>
                  </a:lnTo>
                  <a:lnTo>
                    <a:pt x="2713" y="530"/>
                  </a:lnTo>
                  <a:lnTo>
                    <a:pt x="2713" y="485"/>
                  </a:lnTo>
                  <a:lnTo>
                    <a:pt x="2701" y="461"/>
                  </a:lnTo>
                  <a:lnTo>
                    <a:pt x="2690" y="450"/>
                  </a:lnTo>
                  <a:lnTo>
                    <a:pt x="2678" y="438"/>
                  </a:lnTo>
                  <a:lnTo>
                    <a:pt x="2643" y="438"/>
                  </a:lnTo>
                  <a:lnTo>
                    <a:pt x="2632" y="450"/>
                  </a:lnTo>
                  <a:lnTo>
                    <a:pt x="2634" y="543"/>
                  </a:lnTo>
                  <a:lnTo>
                    <a:pt x="2621" y="565"/>
                  </a:lnTo>
                  <a:lnTo>
                    <a:pt x="2609" y="589"/>
                  </a:lnTo>
                  <a:lnTo>
                    <a:pt x="2611" y="682"/>
                  </a:lnTo>
                  <a:lnTo>
                    <a:pt x="2597" y="704"/>
                  </a:lnTo>
                  <a:lnTo>
                    <a:pt x="2599" y="752"/>
                  </a:lnTo>
                  <a:lnTo>
                    <a:pt x="2586" y="761"/>
                  </a:lnTo>
                  <a:lnTo>
                    <a:pt x="2574" y="761"/>
                  </a:lnTo>
                  <a:lnTo>
                    <a:pt x="2562" y="738"/>
                  </a:lnTo>
                  <a:lnTo>
                    <a:pt x="2562" y="589"/>
                  </a:lnTo>
                  <a:lnTo>
                    <a:pt x="2551" y="565"/>
                  </a:lnTo>
                  <a:lnTo>
                    <a:pt x="2539" y="542"/>
                  </a:lnTo>
                  <a:lnTo>
                    <a:pt x="2539" y="416"/>
                  </a:lnTo>
                  <a:lnTo>
                    <a:pt x="2528" y="392"/>
                  </a:lnTo>
                  <a:lnTo>
                    <a:pt x="2528" y="369"/>
                  </a:lnTo>
                  <a:lnTo>
                    <a:pt x="2516" y="358"/>
                  </a:lnTo>
                  <a:lnTo>
                    <a:pt x="2517" y="334"/>
                  </a:lnTo>
                  <a:lnTo>
                    <a:pt x="2505" y="323"/>
                  </a:lnTo>
                  <a:lnTo>
                    <a:pt x="2470" y="323"/>
                  </a:lnTo>
                  <a:lnTo>
                    <a:pt x="2458" y="334"/>
                  </a:lnTo>
                  <a:lnTo>
                    <a:pt x="2462" y="393"/>
                  </a:lnTo>
                  <a:lnTo>
                    <a:pt x="2447" y="416"/>
                  </a:lnTo>
                  <a:lnTo>
                    <a:pt x="2450" y="462"/>
                  </a:lnTo>
                  <a:lnTo>
                    <a:pt x="2435" y="485"/>
                  </a:lnTo>
                  <a:lnTo>
                    <a:pt x="2435" y="520"/>
                  </a:lnTo>
                  <a:lnTo>
                    <a:pt x="2413" y="520"/>
                  </a:lnTo>
                  <a:lnTo>
                    <a:pt x="2413" y="485"/>
                  </a:lnTo>
                  <a:lnTo>
                    <a:pt x="2401" y="473"/>
                  </a:lnTo>
                  <a:lnTo>
                    <a:pt x="2389" y="450"/>
                  </a:lnTo>
                  <a:lnTo>
                    <a:pt x="2389" y="392"/>
                  </a:lnTo>
                  <a:lnTo>
                    <a:pt x="2377" y="382"/>
                  </a:lnTo>
                  <a:lnTo>
                    <a:pt x="2378" y="357"/>
                  </a:lnTo>
                  <a:lnTo>
                    <a:pt x="2366" y="334"/>
                  </a:lnTo>
                  <a:lnTo>
                    <a:pt x="2366" y="312"/>
                  </a:lnTo>
                  <a:lnTo>
                    <a:pt x="2353" y="301"/>
                  </a:lnTo>
                  <a:lnTo>
                    <a:pt x="2354" y="277"/>
                  </a:lnTo>
                  <a:lnTo>
                    <a:pt x="2343" y="265"/>
                  </a:lnTo>
                  <a:lnTo>
                    <a:pt x="2309" y="265"/>
                  </a:lnTo>
                  <a:lnTo>
                    <a:pt x="2297" y="277"/>
                  </a:lnTo>
                  <a:lnTo>
                    <a:pt x="2285" y="300"/>
                  </a:lnTo>
                  <a:lnTo>
                    <a:pt x="2288" y="474"/>
                  </a:lnTo>
                  <a:lnTo>
                    <a:pt x="2274" y="496"/>
                  </a:lnTo>
                  <a:lnTo>
                    <a:pt x="2276" y="635"/>
                  </a:lnTo>
                  <a:lnTo>
                    <a:pt x="2262" y="657"/>
                  </a:lnTo>
                  <a:lnTo>
                    <a:pt x="2250" y="681"/>
                  </a:lnTo>
                  <a:lnTo>
                    <a:pt x="2250" y="726"/>
                  </a:lnTo>
                  <a:lnTo>
                    <a:pt x="2239" y="726"/>
                  </a:lnTo>
                  <a:lnTo>
                    <a:pt x="2239" y="693"/>
                  </a:lnTo>
                  <a:lnTo>
                    <a:pt x="2228" y="669"/>
                  </a:lnTo>
                  <a:lnTo>
                    <a:pt x="2217" y="646"/>
                  </a:lnTo>
                  <a:lnTo>
                    <a:pt x="2217" y="589"/>
                  </a:lnTo>
                  <a:lnTo>
                    <a:pt x="2205" y="565"/>
                  </a:lnTo>
                  <a:lnTo>
                    <a:pt x="2205" y="508"/>
                  </a:lnTo>
                  <a:lnTo>
                    <a:pt x="2193" y="496"/>
                  </a:lnTo>
                  <a:lnTo>
                    <a:pt x="2180" y="486"/>
                  </a:lnTo>
                  <a:lnTo>
                    <a:pt x="2182" y="461"/>
                  </a:lnTo>
                  <a:lnTo>
                    <a:pt x="2124" y="461"/>
                  </a:lnTo>
                  <a:lnTo>
                    <a:pt x="2126" y="497"/>
                  </a:lnTo>
                  <a:lnTo>
                    <a:pt x="2113" y="520"/>
                  </a:lnTo>
                  <a:lnTo>
                    <a:pt x="2101" y="542"/>
                  </a:lnTo>
                  <a:lnTo>
                    <a:pt x="2089" y="542"/>
                  </a:lnTo>
                  <a:lnTo>
                    <a:pt x="2078" y="520"/>
                  </a:lnTo>
                  <a:lnTo>
                    <a:pt x="2066" y="496"/>
                  </a:lnTo>
                  <a:lnTo>
                    <a:pt x="2066" y="473"/>
                  </a:lnTo>
                  <a:lnTo>
                    <a:pt x="2054" y="450"/>
                  </a:lnTo>
                  <a:lnTo>
                    <a:pt x="2054" y="426"/>
                  </a:lnTo>
                  <a:lnTo>
                    <a:pt x="2043" y="417"/>
                  </a:lnTo>
                  <a:lnTo>
                    <a:pt x="2043" y="392"/>
                  </a:lnTo>
                  <a:lnTo>
                    <a:pt x="2032" y="369"/>
                  </a:lnTo>
                  <a:lnTo>
                    <a:pt x="2020" y="357"/>
                  </a:lnTo>
                  <a:lnTo>
                    <a:pt x="1985" y="357"/>
                  </a:lnTo>
                  <a:lnTo>
                    <a:pt x="1974" y="369"/>
                  </a:lnTo>
                  <a:lnTo>
                    <a:pt x="1976" y="417"/>
                  </a:lnTo>
                  <a:lnTo>
                    <a:pt x="1962" y="438"/>
                  </a:lnTo>
                  <a:lnTo>
                    <a:pt x="1950" y="461"/>
                  </a:lnTo>
                  <a:lnTo>
                    <a:pt x="1953" y="659"/>
                  </a:lnTo>
                  <a:lnTo>
                    <a:pt x="1939" y="681"/>
                  </a:lnTo>
                  <a:lnTo>
                    <a:pt x="1928" y="704"/>
                  </a:lnTo>
                  <a:lnTo>
                    <a:pt x="1928" y="854"/>
                  </a:lnTo>
                  <a:lnTo>
                    <a:pt x="1905" y="854"/>
                  </a:lnTo>
                  <a:lnTo>
                    <a:pt x="1905" y="785"/>
                  </a:lnTo>
                  <a:lnTo>
                    <a:pt x="1893" y="761"/>
                  </a:lnTo>
                  <a:lnTo>
                    <a:pt x="1881" y="738"/>
                  </a:lnTo>
                  <a:lnTo>
                    <a:pt x="1881" y="577"/>
                  </a:lnTo>
                  <a:lnTo>
                    <a:pt x="1870" y="565"/>
                  </a:lnTo>
                  <a:lnTo>
                    <a:pt x="1858" y="542"/>
                  </a:lnTo>
                  <a:lnTo>
                    <a:pt x="1858" y="416"/>
                  </a:lnTo>
                  <a:lnTo>
                    <a:pt x="1846" y="404"/>
                  </a:lnTo>
                  <a:lnTo>
                    <a:pt x="1835" y="392"/>
                  </a:lnTo>
                  <a:lnTo>
                    <a:pt x="1801" y="392"/>
                  </a:lnTo>
                  <a:lnTo>
                    <a:pt x="1789" y="416"/>
                  </a:lnTo>
                  <a:lnTo>
                    <a:pt x="1777" y="438"/>
                  </a:lnTo>
                  <a:lnTo>
                    <a:pt x="1780" y="497"/>
                  </a:lnTo>
                  <a:lnTo>
                    <a:pt x="1766" y="520"/>
                  </a:lnTo>
                  <a:lnTo>
                    <a:pt x="1768" y="555"/>
                  </a:lnTo>
                  <a:lnTo>
                    <a:pt x="1754" y="577"/>
                  </a:lnTo>
                  <a:lnTo>
                    <a:pt x="1742" y="600"/>
                  </a:lnTo>
                  <a:lnTo>
                    <a:pt x="1741" y="660"/>
                  </a:lnTo>
                  <a:lnTo>
                    <a:pt x="1732" y="646"/>
                  </a:lnTo>
                  <a:lnTo>
                    <a:pt x="1720" y="634"/>
                  </a:lnTo>
                  <a:lnTo>
                    <a:pt x="1708" y="612"/>
                  </a:lnTo>
                  <a:lnTo>
                    <a:pt x="1708" y="461"/>
                  </a:lnTo>
                  <a:lnTo>
                    <a:pt x="1697" y="438"/>
                  </a:lnTo>
                  <a:lnTo>
                    <a:pt x="1697" y="404"/>
                  </a:lnTo>
                  <a:lnTo>
                    <a:pt x="1684" y="393"/>
                  </a:lnTo>
                  <a:lnTo>
                    <a:pt x="1685" y="369"/>
                  </a:lnTo>
                  <a:lnTo>
                    <a:pt x="1673" y="357"/>
                  </a:lnTo>
                  <a:lnTo>
                    <a:pt x="1650" y="357"/>
                  </a:lnTo>
                  <a:lnTo>
                    <a:pt x="1638" y="369"/>
                  </a:lnTo>
                  <a:lnTo>
                    <a:pt x="1628" y="392"/>
                  </a:lnTo>
                  <a:lnTo>
                    <a:pt x="1628" y="485"/>
                  </a:lnTo>
                  <a:lnTo>
                    <a:pt x="1642" y="495"/>
                  </a:lnTo>
                  <a:lnTo>
                    <a:pt x="1628" y="530"/>
                  </a:lnTo>
                  <a:lnTo>
                    <a:pt x="1630" y="555"/>
                  </a:lnTo>
                  <a:lnTo>
                    <a:pt x="1616" y="577"/>
                  </a:lnTo>
                  <a:lnTo>
                    <a:pt x="1618" y="774"/>
                  </a:lnTo>
                  <a:lnTo>
                    <a:pt x="1604" y="796"/>
                  </a:lnTo>
                  <a:lnTo>
                    <a:pt x="1607" y="822"/>
                  </a:lnTo>
                  <a:lnTo>
                    <a:pt x="1593" y="830"/>
                  </a:lnTo>
                  <a:lnTo>
                    <a:pt x="1591" y="983"/>
                  </a:lnTo>
                  <a:lnTo>
                    <a:pt x="1581" y="969"/>
                  </a:lnTo>
                  <a:lnTo>
                    <a:pt x="1569" y="958"/>
                  </a:lnTo>
                  <a:lnTo>
                    <a:pt x="1558" y="934"/>
                  </a:lnTo>
                  <a:lnTo>
                    <a:pt x="1558" y="704"/>
                  </a:lnTo>
                  <a:lnTo>
                    <a:pt x="1546" y="681"/>
                  </a:lnTo>
                  <a:lnTo>
                    <a:pt x="1546" y="530"/>
                  </a:lnTo>
                  <a:lnTo>
                    <a:pt x="1536" y="508"/>
                  </a:lnTo>
                  <a:lnTo>
                    <a:pt x="1536" y="485"/>
                  </a:lnTo>
                  <a:lnTo>
                    <a:pt x="1524" y="461"/>
                  </a:lnTo>
                  <a:lnTo>
                    <a:pt x="1524" y="404"/>
                  </a:lnTo>
                  <a:lnTo>
                    <a:pt x="1512" y="381"/>
                  </a:lnTo>
                  <a:lnTo>
                    <a:pt x="1489" y="381"/>
                  </a:lnTo>
                  <a:lnTo>
                    <a:pt x="1477" y="392"/>
                  </a:lnTo>
                  <a:lnTo>
                    <a:pt x="1466" y="404"/>
                  </a:lnTo>
                  <a:lnTo>
                    <a:pt x="1468" y="555"/>
                  </a:lnTo>
                  <a:lnTo>
                    <a:pt x="1454" y="577"/>
                  </a:lnTo>
                  <a:lnTo>
                    <a:pt x="1442" y="600"/>
                  </a:lnTo>
                  <a:lnTo>
                    <a:pt x="1445" y="728"/>
                  </a:lnTo>
                  <a:lnTo>
                    <a:pt x="1432" y="750"/>
                  </a:lnTo>
                  <a:lnTo>
                    <a:pt x="1431" y="775"/>
                  </a:lnTo>
                  <a:lnTo>
                    <a:pt x="1408" y="761"/>
                  </a:lnTo>
                  <a:lnTo>
                    <a:pt x="1397" y="738"/>
                  </a:lnTo>
                  <a:lnTo>
                    <a:pt x="1385" y="716"/>
                  </a:lnTo>
                  <a:lnTo>
                    <a:pt x="1385" y="681"/>
                  </a:lnTo>
                  <a:lnTo>
                    <a:pt x="1372" y="670"/>
                  </a:lnTo>
                  <a:lnTo>
                    <a:pt x="1373" y="646"/>
                  </a:lnTo>
                  <a:lnTo>
                    <a:pt x="1362" y="624"/>
                  </a:lnTo>
                  <a:lnTo>
                    <a:pt x="1328" y="624"/>
                  </a:lnTo>
                  <a:lnTo>
                    <a:pt x="1316" y="634"/>
                  </a:lnTo>
                  <a:lnTo>
                    <a:pt x="1318" y="705"/>
                  </a:lnTo>
                  <a:lnTo>
                    <a:pt x="1304" y="726"/>
                  </a:lnTo>
                  <a:lnTo>
                    <a:pt x="1293" y="750"/>
                  </a:lnTo>
                  <a:lnTo>
                    <a:pt x="1295" y="1051"/>
                  </a:lnTo>
                  <a:lnTo>
                    <a:pt x="1281" y="1073"/>
                  </a:lnTo>
                  <a:lnTo>
                    <a:pt x="1283" y="1099"/>
                  </a:lnTo>
                  <a:lnTo>
                    <a:pt x="1269" y="1108"/>
                  </a:lnTo>
                  <a:lnTo>
                    <a:pt x="1271" y="1363"/>
                  </a:lnTo>
                  <a:lnTo>
                    <a:pt x="1258" y="1385"/>
                  </a:lnTo>
                  <a:lnTo>
                    <a:pt x="1261" y="1524"/>
                  </a:lnTo>
                  <a:lnTo>
                    <a:pt x="1246" y="1546"/>
                  </a:lnTo>
                  <a:lnTo>
                    <a:pt x="1248" y="1572"/>
                  </a:lnTo>
                  <a:lnTo>
                    <a:pt x="1235" y="1581"/>
                  </a:lnTo>
                  <a:lnTo>
                    <a:pt x="1224" y="1581"/>
                  </a:lnTo>
                  <a:lnTo>
                    <a:pt x="1212" y="1558"/>
                  </a:lnTo>
                  <a:lnTo>
                    <a:pt x="1212" y="1409"/>
                  </a:lnTo>
                  <a:lnTo>
                    <a:pt x="1200" y="1385"/>
                  </a:lnTo>
                  <a:lnTo>
                    <a:pt x="1200" y="1235"/>
                  </a:lnTo>
                  <a:lnTo>
                    <a:pt x="1189" y="1212"/>
                  </a:lnTo>
                  <a:lnTo>
                    <a:pt x="1177" y="1189"/>
                  </a:lnTo>
                  <a:lnTo>
                    <a:pt x="1165" y="1177"/>
                  </a:lnTo>
                  <a:lnTo>
                    <a:pt x="1154" y="1177"/>
                  </a:lnTo>
                  <a:lnTo>
                    <a:pt x="1142" y="1189"/>
                  </a:lnTo>
                  <a:lnTo>
                    <a:pt x="1131" y="1212"/>
                  </a:lnTo>
                  <a:lnTo>
                    <a:pt x="1131" y="1235"/>
                  </a:lnTo>
                  <a:lnTo>
                    <a:pt x="1108" y="1235"/>
                  </a:lnTo>
                  <a:lnTo>
                    <a:pt x="1108" y="1108"/>
                  </a:lnTo>
                  <a:lnTo>
                    <a:pt x="1096" y="1085"/>
                  </a:lnTo>
                  <a:lnTo>
                    <a:pt x="1085" y="1062"/>
                  </a:lnTo>
                  <a:lnTo>
                    <a:pt x="1085" y="773"/>
                  </a:lnTo>
                  <a:lnTo>
                    <a:pt x="1073" y="750"/>
                  </a:lnTo>
                  <a:lnTo>
                    <a:pt x="1073" y="612"/>
                  </a:lnTo>
                  <a:lnTo>
                    <a:pt x="1060" y="601"/>
                  </a:lnTo>
                  <a:lnTo>
                    <a:pt x="1061" y="577"/>
                  </a:lnTo>
                  <a:lnTo>
                    <a:pt x="1050" y="554"/>
                  </a:lnTo>
                  <a:lnTo>
                    <a:pt x="1050" y="520"/>
                  </a:lnTo>
                  <a:lnTo>
                    <a:pt x="1038" y="496"/>
                  </a:lnTo>
                  <a:lnTo>
                    <a:pt x="1038" y="473"/>
                  </a:lnTo>
                  <a:lnTo>
                    <a:pt x="1027" y="461"/>
                  </a:lnTo>
                  <a:lnTo>
                    <a:pt x="1016" y="450"/>
                  </a:lnTo>
                  <a:lnTo>
                    <a:pt x="1004" y="438"/>
                  </a:lnTo>
                  <a:lnTo>
                    <a:pt x="981" y="438"/>
                  </a:lnTo>
                  <a:lnTo>
                    <a:pt x="969" y="461"/>
                  </a:lnTo>
                  <a:lnTo>
                    <a:pt x="971" y="486"/>
                  </a:lnTo>
                  <a:lnTo>
                    <a:pt x="957" y="508"/>
                  </a:lnTo>
                  <a:lnTo>
                    <a:pt x="961" y="694"/>
                  </a:lnTo>
                  <a:lnTo>
                    <a:pt x="946" y="716"/>
                  </a:lnTo>
                  <a:lnTo>
                    <a:pt x="935" y="726"/>
                  </a:lnTo>
                  <a:lnTo>
                    <a:pt x="930" y="856"/>
                  </a:lnTo>
                  <a:lnTo>
                    <a:pt x="924" y="830"/>
                  </a:lnTo>
                  <a:lnTo>
                    <a:pt x="911" y="820"/>
                  </a:lnTo>
                  <a:lnTo>
                    <a:pt x="912" y="796"/>
                  </a:lnTo>
                  <a:lnTo>
                    <a:pt x="900" y="773"/>
                  </a:lnTo>
                  <a:lnTo>
                    <a:pt x="900" y="657"/>
                  </a:lnTo>
                  <a:lnTo>
                    <a:pt x="889" y="634"/>
                  </a:lnTo>
                  <a:lnTo>
                    <a:pt x="889" y="438"/>
                  </a:lnTo>
                  <a:lnTo>
                    <a:pt x="877" y="416"/>
                  </a:lnTo>
                  <a:lnTo>
                    <a:pt x="865" y="392"/>
                  </a:lnTo>
                  <a:lnTo>
                    <a:pt x="865" y="265"/>
                  </a:lnTo>
                  <a:lnTo>
                    <a:pt x="854" y="242"/>
                  </a:lnTo>
                  <a:lnTo>
                    <a:pt x="831" y="230"/>
                  </a:lnTo>
                  <a:lnTo>
                    <a:pt x="820" y="230"/>
                  </a:lnTo>
                  <a:lnTo>
                    <a:pt x="808" y="242"/>
                  </a:lnTo>
                  <a:lnTo>
                    <a:pt x="810" y="313"/>
                  </a:lnTo>
                  <a:lnTo>
                    <a:pt x="796" y="334"/>
                  </a:lnTo>
                  <a:lnTo>
                    <a:pt x="785" y="357"/>
                  </a:lnTo>
                  <a:lnTo>
                    <a:pt x="787" y="486"/>
                  </a:lnTo>
                  <a:lnTo>
                    <a:pt x="773" y="508"/>
                  </a:lnTo>
                  <a:lnTo>
                    <a:pt x="750" y="520"/>
                  </a:lnTo>
                  <a:lnTo>
                    <a:pt x="750" y="496"/>
                  </a:lnTo>
                  <a:lnTo>
                    <a:pt x="738" y="473"/>
                  </a:lnTo>
                  <a:lnTo>
                    <a:pt x="727" y="461"/>
                  </a:lnTo>
                  <a:lnTo>
                    <a:pt x="715" y="451"/>
                  </a:lnTo>
                  <a:lnTo>
                    <a:pt x="716" y="426"/>
                  </a:lnTo>
                  <a:lnTo>
                    <a:pt x="704" y="416"/>
                  </a:lnTo>
                  <a:lnTo>
                    <a:pt x="669" y="416"/>
                  </a:lnTo>
                  <a:lnTo>
                    <a:pt x="646" y="426"/>
                  </a:lnTo>
                  <a:lnTo>
                    <a:pt x="635" y="438"/>
                  </a:lnTo>
                  <a:lnTo>
                    <a:pt x="637" y="624"/>
                  </a:lnTo>
                  <a:lnTo>
                    <a:pt x="623" y="646"/>
                  </a:lnTo>
                  <a:lnTo>
                    <a:pt x="612" y="657"/>
                  </a:lnTo>
                  <a:lnTo>
                    <a:pt x="612" y="865"/>
                  </a:lnTo>
                  <a:lnTo>
                    <a:pt x="588" y="865"/>
                  </a:lnTo>
                  <a:lnTo>
                    <a:pt x="588" y="773"/>
                  </a:lnTo>
                  <a:lnTo>
                    <a:pt x="576" y="763"/>
                  </a:lnTo>
                  <a:lnTo>
                    <a:pt x="577" y="738"/>
                  </a:lnTo>
                  <a:lnTo>
                    <a:pt x="565" y="716"/>
                  </a:lnTo>
                  <a:lnTo>
                    <a:pt x="565" y="612"/>
                  </a:lnTo>
                  <a:lnTo>
                    <a:pt x="553" y="589"/>
                  </a:lnTo>
                  <a:lnTo>
                    <a:pt x="542" y="565"/>
                  </a:lnTo>
                  <a:lnTo>
                    <a:pt x="542" y="438"/>
                  </a:lnTo>
                  <a:lnTo>
                    <a:pt x="530" y="427"/>
                  </a:lnTo>
                  <a:lnTo>
                    <a:pt x="531" y="404"/>
                  </a:lnTo>
                  <a:lnTo>
                    <a:pt x="519" y="392"/>
                  </a:lnTo>
                  <a:lnTo>
                    <a:pt x="508" y="381"/>
                  </a:lnTo>
                  <a:lnTo>
                    <a:pt x="473" y="381"/>
                  </a:lnTo>
                  <a:lnTo>
                    <a:pt x="461" y="392"/>
                  </a:lnTo>
                  <a:lnTo>
                    <a:pt x="464" y="566"/>
                  </a:lnTo>
                  <a:lnTo>
                    <a:pt x="449" y="589"/>
                  </a:lnTo>
                  <a:lnTo>
                    <a:pt x="427" y="600"/>
                  </a:lnTo>
                  <a:lnTo>
                    <a:pt x="427" y="520"/>
                  </a:lnTo>
                  <a:lnTo>
                    <a:pt x="415" y="496"/>
                  </a:lnTo>
                  <a:lnTo>
                    <a:pt x="415" y="461"/>
                  </a:lnTo>
                  <a:lnTo>
                    <a:pt x="404" y="438"/>
                  </a:lnTo>
                  <a:lnTo>
                    <a:pt x="335" y="438"/>
                  </a:lnTo>
                  <a:lnTo>
                    <a:pt x="323" y="450"/>
                  </a:lnTo>
                  <a:lnTo>
                    <a:pt x="312" y="473"/>
                  </a:lnTo>
                  <a:lnTo>
                    <a:pt x="314" y="531"/>
                  </a:lnTo>
                  <a:lnTo>
                    <a:pt x="300" y="554"/>
                  </a:lnTo>
                  <a:lnTo>
                    <a:pt x="302" y="613"/>
                  </a:lnTo>
                  <a:lnTo>
                    <a:pt x="288" y="634"/>
                  </a:lnTo>
                  <a:lnTo>
                    <a:pt x="288" y="657"/>
                  </a:lnTo>
                  <a:lnTo>
                    <a:pt x="288" y="669"/>
                  </a:lnTo>
                  <a:lnTo>
                    <a:pt x="288" y="681"/>
                  </a:lnTo>
                  <a:lnTo>
                    <a:pt x="302" y="691"/>
                  </a:lnTo>
                  <a:lnTo>
                    <a:pt x="288" y="738"/>
                  </a:lnTo>
                  <a:lnTo>
                    <a:pt x="290" y="786"/>
                  </a:lnTo>
                  <a:lnTo>
                    <a:pt x="277" y="808"/>
                  </a:lnTo>
                  <a:lnTo>
                    <a:pt x="264" y="822"/>
                  </a:lnTo>
                  <a:lnTo>
                    <a:pt x="253" y="808"/>
                  </a:lnTo>
                  <a:lnTo>
                    <a:pt x="242" y="785"/>
                  </a:lnTo>
                  <a:lnTo>
                    <a:pt x="242" y="716"/>
                  </a:lnTo>
                  <a:lnTo>
                    <a:pt x="230" y="705"/>
                  </a:lnTo>
                  <a:lnTo>
                    <a:pt x="231" y="681"/>
                  </a:lnTo>
                  <a:lnTo>
                    <a:pt x="219" y="657"/>
                  </a:lnTo>
                  <a:lnTo>
                    <a:pt x="219" y="530"/>
                  </a:lnTo>
                  <a:lnTo>
                    <a:pt x="208" y="508"/>
                  </a:lnTo>
                  <a:lnTo>
                    <a:pt x="208" y="438"/>
                  </a:lnTo>
                  <a:lnTo>
                    <a:pt x="196" y="426"/>
                  </a:lnTo>
                  <a:lnTo>
                    <a:pt x="149" y="426"/>
                  </a:lnTo>
                  <a:lnTo>
                    <a:pt x="138" y="438"/>
                  </a:lnTo>
                  <a:lnTo>
                    <a:pt x="141" y="474"/>
                  </a:lnTo>
                  <a:lnTo>
                    <a:pt x="127" y="496"/>
                  </a:lnTo>
                  <a:lnTo>
                    <a:pt x="126" y="613"/>
                  </a:lnTo>
                  <a:lnTo>
                    <a:pt x="104" y="600"/>
                  </a:lnTo>
                  <a:lnTo>
                    <a:pt x="92" y="577"/>
                  </a:lnTo>
                  <a:lnTo>
                    <a:pt x="92" y="508"/>
                  </a:lnTo>
                  <a:lnTo>
                    <a:pt x="80" y="485"/>
                  </a:lnTo>
                  <a:lnTo>
                    <a:pt x="69" y="473"/>
                  </a:lnTo>
                  <a:lnTo>
                    <a:pt x="11" y="473"/>
                  </a:lnTo>
                  <a:lnTo>
                    <a:pt x="0" y="485"/>
                  </a:lnTo>
                  <a:lnTo>
                    <a:pt x="0" y="520"/>
                  </a:lnTo>
                  <a:lnTo>
                    <a:pt x="25" y="517"/>
                  </a:lnTo>
                  <a:lnTo>
                    <a:pt x="35" y="530"/>
                  </a:lnTo>
                  <a:lnTo>
                    <a:pt x="45" y="554"/>
                  </a:lnTo>
                  <a:lnTo>
                    <a:pt x="45" y="624"/>
                  </a:lnTo>
                  <a:lnTo>
                    <a:pt x="57" y="646"/>
                  </a:lnTo>
                  <a:lnTo>
                    <a:pt x="69" y="669"/>
                  </a:lnTo>
                  <a:lnTo>
                    <a:pt x="69" y="738"/>
                  </a:lnTo>
                  <a:lnTo>
                    <a:pt x="80" y="761"/>
                  </a:lnTo>
                  <a:lnTo>
                    <a:pt x="80" y="785"/>
                  </a:lnTo>
                  <a:lnTo>
                    <a:pt x="92" y="796"/>
                  </a:lnTo>
                  <a:lnTo>
                    <a:pt x="127" y="796"/>
                  </a:lnTo>
                  <a:lnTo>
                    <a:pt x="138" y="773"/>
                  </a:lnTo>
                  <a:lnTo>
                    <a:pt x="149" y="761"/>
                  </a:lnTo>
                  <a:lnTo>
                    <a:pt x="147" y="703"/>
                  </a:lnTo>
                  <a:lnTo>
                    <a:pt x="161" y="681"/>
                  </a:lnTo>
                  <a:lnTo>
                    <a:pt x="184" y="669"/>
                  </a:lnTo>
                  <a:lnTo>
                    <a:pt x="184" y="726"/>
                  </a:lnTo>
                  <a:lnTo>
                    <a:pt x="196" y="750"/>
                  </a:lnTo>
                  <a:lnTo>
                    <a:pt x="196" y="830"/>
                  </a:lnTo>
                  <a:lnTo>
                    <a:pt x="208" y="854"/>
                  </a:lnTo>
                  <a:lnTo>
                    <a:pt x="219" y="877"/>
                  </a:lnTo>
                  <a:lnTo>
                    <a:pt x="219" y="946"/>
                  </a:lnTo>
                  <a:lnTo>
                    <a:pt x="231" y="969"/>
                  </a:lnTo>
                  <a:lnTo>
                    <a:pt x="231" y="993"/>
                  </a:lnTo>
                  <a:lnTo>
                    <a:pt x="243" y="1003"/>
                  </a:lnTo>
                  <a:lnTo>
                    <a:pt x="242" y="1027"/>
                  </a:lnTo>
                  <a:lnTo>
                    <a:pt x="253" y="1038"/>
                  </a:lnTo>
                  <a:lnTo>
                    <a:pt x="265" y="1050"/>
                  </a:lnTo>
                  <a:lnTo>
                    <a:pt x="288" y="1050"/>
                  </a:lnTo>
                  <a:lnTo>
                    <a:pt x="300" y="1038"/>
                  </a:lnTo>
                  <a:lnTo>
                    <a:pt x="298" y="1015"/>
                  </a:lnTo>
                  <a:lnTo>
                    <a:pt x="312" y="993"/>
                  </a:lnTo>
                  <a:lnTo>
                    <a:pt x="323" y="969"/>
                  </a:lnTo>
                  <a:lnTo>
                    <a:pt x="320" y="841"/>
                  </a:lnTo>
                  <a:lnTo>
                    <a:pt x="335" y="820"/>
                  </a:lnTo>
                  <a:lnTo>
                    <a:pt x="332" y="611"/>
                  </a:lnTo>
                  <a:lnTo>
                    <a:pt x="345" y="589"/>
                  </a:lnTo>
                  <a:lnTo>
                    <a:pt x="357" y="565"/>
                  </a:lnTo>
                  <a:lnTo>
                    <a:pt x="357" y="496"/>
                  </a:lnTo>
                  <a:lnTo>
                    <a:pt x="369" y="496"/>
                  </a:lnTo>
                  <a:lnTo>
                    <a:pt x="369" y="530"/>
                  </a:lnTo>
                  <a:lnTo>
                    <a:pt x="382" y="541"/>
                  </a:lnTo>
                  <a:lnTo>
                    <a:pt x="380" y="565"/>
                  </a:lnTo>
                  <a:lnTo>
                    <a:pt x="392" y="589"/>
                  </a:lnTo>
                  <a:lnTo>
                    <a:pt x="392" y="693"/>
                  </a:lnTo>
                  <a:lnTo>
                    <a:pt x="404" y="716"/>
                  </a:lnTo>
                  <a:lnTo>
                    <a:pt x="404" y="808"/>
                  </a:lnTo>
                  <a:lnTo>
                    <a:pt x="415" y="830"/>
                  </a:lnTo>
                  <a:lnTo>
                    <a:pt x="438" y="842"/>
                  </a:lnTo>
                  <a:lnTo>
                    <a:pt x="461" y="842"/>
                  </a:lnTo>
                  <a:lnTo>
                    <a:pt x="473" y="830"/>
                  </a:lnTo>
                  <a:lnTo>
                    <a:pt x="471" y="772"/>
                  </a:lnTo>
                  <a:lnTo>
                    <a:pt x="484" y="750"/>
                  </a:lnTo>
                  <a:lnTo>
                    <a:pt x="482" y="656"/>
                  </a:lnTo>
                  <a:lnTo>
                    <a:pt x="496" y="634"/>
                  </a:lnTo>
                  <a:lnTo>
                    <a:pt x="519" y="624"/>
                  </a:lnTo>
                  <a:lnTo>
                    <a:pt x="519" y="761"/>
                  </a:lnTo>
                  <a:lnTo>
                    <a:pt x="531" y="773"/>
                  </a:lnTo>
                  <a:lnTo>
                    <a:pt x="542" y="796"/>
                  </a:lnTo>
                  <a:lnTo>
                    <a:pt x="542" y="900"/>
                  </a:lnTo>
                  <a:lnTo>
                    <a:pt x="553" y="924"/>
                  </a:lnTo>
                  <a:lnTo>
                    <a:pt x="553" y="946"/>
                  </a:lnTo>
                  <a:lnTo>
                    <a:pt x="566" y="957"/>
                  </a:lnTo>
                  <a:lnTo>
                    <a:pt x="565" y="981"/>
                  </a:lnTo>
                  <a:lnTo>
                    <a:pt x="577" y="1004"/>
                  </a:lnTo>
                  <a:lnTo>
                    <a:pt x="577" y="1062"/>
                  </a:lnTo>
                  <a:lnTo>
                    <a:pt x="623" y="1062"/>
                  </a:lnTo>
                  <a:lnTo>
                    <a:pt x="635" y="1050"/>
                  </a:lnTo>
                  <a:lnTo>
                    <a:pt x="632" y="1027"/>
                  </a:lnTo>
                  <a:lnTo>
                    <a:pt x="646" y="1004"/>
                  </a:lnTo>
                  <a:lnTo>
                    <a:pt x="644" y="911"/>
                  </a:lnTo>
                  <a:lnTo>
                    <a:pt x="657" y="889"/>
                  </a:lnTo>
                  <a:lnTo>
                    <a:pt x="655" y="703"/>
                  </a:lnTo>
                  <a:lnTo>
                    <a:pt x="669" y="681"/>
                  </a:lnTo>
                  <a:lnTo>
                    <a:pt x="667" y="655"/>
                  </a:lnTo>
                  <a:lnTo>
                    <a:pt x="681" y="646"/>
                  </a:lnTo>
                  <a:lnTo>
                    <a:pt x="683" y="506"/>
                  </a:lnTo>
                  <a:lnTo>
                    <a:pt x="692" y="520"/>
                  </a:lnTo>
                  <a:lnTo>
                    <a:pt x="705" y="530"/>
                  </a:lnTo>
                  <a:lnTo>
                    <a:pt x="704" y="554"/>
                  </a:lnTo>
                  <a:lnTo>
                    <a:pt x="716" y="577"/>
                  </a:lnTo>
                  <a:lnTo>
                    <a:pt x="716" y="600"/>
                  </a:lnTo>
                  <a:lnTo>
                    <a:pt x="727" y="624"/>
                  </a:lnTo>
                  <a:lnTo>
                    <a:pt x="727" y="669"/>
                  </a:lnTo>
                  <a:lnTo>
                    <a:pt x="738" y="681"/>
                  </a:lnTo>
                  <a:lnTo>
                    <a:pt x="750" y="704"/>
                  </a:lnTo>
                  <a:lnTo>
                    <a:pt x="785" y="704"/>
                  </a:lnTo>
                  <a:lnTo>
                    <a:pt x="796" y="693"/>
                  </a:lnTo>
                  <a:lnTo>
                    <a:pt x="794" y="667"/>
                  </a:lnTo>
                  <a:lnTo>
                    <a:pt x="808" y="657"/>
                  </a:lnTo>
                  <a:lnTo>
                    <a:pt x="806" y="576"/>
                  </a:lnTo>
                  <a:lnTo>
                    <a:pt x="820" y="554"/>
                  </a:lnTo>
                  <a:lnTo>
                    <a:pt x="831" y="530"/>
                  </a:lnTo>
                  <a:lnTo>
                    <a:pt x="831" y="461"/>
                  </a:lnTo>
                  <a:lnTo>
                    <a:pt x="842" y="461"/>
                  </a:lnTo>
                  <a:lnTo>
                    <a:pt x="842" y="669"/>
                  </a:lnTo>
                  <a:lnTo>
                    <a:pt x="854" y="693"/>
                  </a:lnTo>
                  <a:lnTo>
                    <a:pt x="865" y="716"/>
                  </a:lnTo>
                  <a:lnTo>
                    <a:pt x="865" y="854"/>
                  </a:lnTo>
                  <a:lnTo>
                    <a:pt x="878" y="864"/>
                  </a:lnTo>
                  <a:lnTo>
                    <a:pt x="877" y="889"/>
                  </a:lnTo>
                  <a:lnTo>
                    <a:pt x="889" y="912"/>
                  </a:lnTo>
                  <a:lnTo>
                    <a:pt x="900" y="934"/>
                  </a:lnTo>
                  <a:lnTo>
                    <a:pt x="912" y="946"/>
                  </a:lnTo>
                  <a:lnTo>
                    <a:pt x="924" y="958"/>
                  </a:lnTo>
                  <a:lnTo>
                    <a:pt x="946" y="958"/>
                  </a:lnTo>
                  <a:lnTo>
                    <a:pt x="957" y="946"/>
                  </a:lnTo>
                  <a:lnTo>
                    <a:pt x="955" y="921"/>
                  </a:lnTo>
                  <a:lnTo>
                    <a:pt x="969" y="912"/>
                  </a:lnTo>
                  <a:lnTo>
                    <a:pt x="967" y="887"/>
                  </a:lnTo>
                  <a:lnTo>
                    <a:pt x="981" y="877"/>
                  </a:lnTo>
                  <a:lnTo>
                    <a:pt x="979" y="772"/>
                  </a:lnTo>
                  <a:lnTo>
                    <a:pt x="992" y="750"/>
                  </a:lnTo>
                  <a:lnTo>
                    <a:pt x="990" y="645"/>
                  </a:lnTo>
                  <a:lnTo>
                    <a:pt x="1004" y="624"/>
                  </a:lnTo>
                  <a:lnTo>
                    <a:pt x="1016" y="600"/>
                  </a:lnTo>
                  <a:lnTo>
                    <a:pt x="1016" y="624"/>
                  </a:lnTo>
                  <a:lnTo>
                    <a:pt x="1027" y="646"/>
                  </a:lnTo>
                  <a:lnTo>
                    <a:pt x="1027" y="796"/>
                  </a:lnTo>
                  <a:lnTo>
                    <a:pt x="1038" y="820"/>
                  </a:lnTo>
                  <a:lnTo>
                    <a:pt x="1050" y="842"/>
                  </a:lnTo>
                  <a:lnTo>
                    <a:pt x="1050" y="1120"/>
                  </a:lnTo>
                  <a:lnTo>
                    <a:pt x="1061" y="1131"/>
                  </a:lnTo>
                  <a:lnTo>
                    <a:pt x="1073" y="1154"/>
                  </a:lnTo>
                  <a:lnTo>
                    <a:pt x="1073" y="1512"/>
                  </a:lnTo>
                  <a:lnTo>
                    <a:pt x="1085" y="1535"/>
                  </a:lnTo>
                  <a:lnTo>
                    <a:pt x="1085" y="1593"/>
                  </a:lnTo>
                  <a:lnTo>
                    <a:pt x="1096" y="1616"/>
                  </a:lnTo>
                  <a:lnTo>
                    <a:pt x="1108" y="1616"/>
                  </a:lnTo>
                  <a:lnTo>
                    <a:pt x="1120" y="1605"/>
                  </a:lnTo>
                  <a:lnTo>
                    <a:pt x="1131" y="1593"/>
                  </a:lnTo>
                  <a:lnTo>
                    <a:pt x="1142" y="1581"/>
                  </a:lnTo>
                  <a:lnTo>
                    <a:pt x="1141" y="1556"/>
                  </a:lnTo>
                  <a:lnTo>
                    <a:pt x="1154" y="1546"/>
                  </a:lnTo>
                  <a:lnTo>
                    <a:pt x="1154" y="1454"/>
                  </a:lnTo>
                  <a:lnTo>
                    <a:pt x="1177" y="1454"/>
                  </a:lnTo>
                  <a:lnTo>
                    <a:pt x="1177" y="1650"/>
                  </a:lnTo>
                  <a:lnTo>
                    <a:pt x="1190" y="1661"/>
                  </a:lnTo>
                  <a:lnTo>
                    <a:pt x="1189" y="1685"/>
                  </a:lnTo>
                  <a:lnTo>
                    <a:pt x="1201" y="1696"/>
                  </a:lnTo>
                  <a:lnTo>
                    <a:pt x="1200" y="1720"/>
                  </a:lnTo>
                  <a:lnTo>
                    <a:pt x="1246" y="1720"/>
                  </a:lnTo>
                  <a:lnTo>
                    <a:pt x="1258" y="1709"/>
                  </a:lnTo>
                  <a:lnTo>
                    <a:pt x="1269" y="1685"/>
                  </a:lnTo>
                  <a:lnTo>
                    <a:pt x="1267" y="1660"/>
                  </a:lnTo>
                  <a:lnTo>
                    <a:pt x="1281" y="1650"/>
                  </a:lnTo>
                  <a:lnTo>
                    <a:pt x="1279" y="1627"/>
                  </a:lnTo>
                  <a:lnTo>
                    <a:pt x="1293" y="1605"/>
                  </a:lnTo>
                  <a:lnTo>
                    <a:pt x="1291" y="1465"/>
                  </a:lnTo>
                  <a:lnTo>
                    <a:pt x="1304" y="1442"/>
                  </a:lnTo>
                  <a:lnTo>
                    <a:pt x="1302" y="1419"/>
                  </a:lnTo>
                  <a:lnTo>
                    <a:pt x="1316" y="1397"/>
                  </a:lnTo>
                  <a:lnTo>
                    <a:pt x="1313" y="1141"/>
                  </a:lnTo>
                  <a:lnTo>
                    <a:pt x="1328" y="1120"/>
                  </a:lnTo>
                  <a:lnTo>
                    <a:pt x="1324" y="1096"/>
                  </a:lnTo>
                  <a:lnTo>
                    <a:pt x="1338" y="1073"/>
                  </a:lnTo>
                  <a:lnTo>
                    <a:pt x="1338" y="1004"/>
                  </a:lnTo>
                  <a:lnTo>
                    <a:pt x="1338" y="993"/>
                  </a:lnTo>
                  <a:lnTo>
                    <a:pt x="1338" y="969"/>
                  </a:lnTo>
                  <a:lnTo>
                    <a:pt x="1338" y="958"/>
                  </a:lnTo>
                  <a:lnTo>
                    <a:pt x="1338" y="854"/>
                  </a:lnTo>
                  <a:lnTo>
                    <a:pt x="1338" y="842"/>
                  </a:lnTo>
                  <a:lnTo>
                    <a:pt x="1338" y="820"/>
                  </a:lnTo>
                  <a:lnTo>
                    <a:pt x="1338" y="808"/>
                  </a:lnTo>
                  <a:lnTo>
                    <a:pt x="1338" y="785"/>
                  </a:lnTo>
                  <a:lnTo>
                    <a:pt x="1362" y="785"/>
                  </a:lnTo>
                  <a:lnTo>
                    <a:pt x="1362" y="808"/>
                  </a:lnTo>
                  <a:lnTo>
                    <a:pt x="1373" y="830"/>
                  </a:lnTo>
                  <a:lnTo>
                    <a:pt x="1373" y="854"/>
                  </a:lnTo>
                  <a:lnTo>
                    <a:pt x="1386" y="864"/>
                  </a:lnTo>
                  <a:lnTo>
                    <a:pt x="1385" y="889"/>
                  </a:lnTo>
                  <a:lnTo>
                    <a:pt x="1397" y="912"/>
                  </a:lnTo>
                  <a:lnTo>
                    <a:pt x="1420" y="924"/>
                  </a:lnTo>
                  <a:lnTo>
                    <a:pt x="1432" y="924"/>
                  </a:lnTo>
                  <a:lnTo>
                    <a:pt x="1454" y="912"/>
                  </a:lnTo>
                  <a:lnTo>
                    <a:pt x="1466" y="889"/>
                  </a:lnTo>
                  <a:lnTo>
                    <a:pt x="1463" y="829"/>
                  </a:lnTo>
                  <a:lnTo>
                    <a:pt x="1477" y="808"/>
                  </a:lnTo>
                  <a:lnTo>
                    <a:pt x="1477" y="693"/>
                  </a:lnTo>
                  <a:lnTo>
                    <a:pt x="1501" y="693"/>
                  </a:lnTo>
                  <a:lnTo>
                    <a:pt x="1501" y="726"/>
                  </a:lnTo>
                  <a:lnTo>
                    <a:pt x="1512" y="750"/>
                  </a:lnTo>
                  <a:lnTo>
                    <a:pt x="1512" y="958"/>
                  </a:lnTo>
                  <a:lnTo>
                    <a:pt x="1524" y="981"/>
                  </a:lnTo>
                  <a:lnTo>
                    <a:pt x="1524" y="1004"/>
                  </a:lnTo>
                  <a:lnTo>
                    <a:pt x="1536" y="1027"/>
                  </a:lnTo>
                  <a:lnTo>
                    <a:pt x="1536" y="1050"/>
                  </a:lnTo>
                  <a:lnTo>
                    <a:pt x="1546" y="1073"/>
                  </a:lnTo>
                  <a:lnTo>
                    <a:pt x="1558" y="1085"/>
                  </a:lnTo>
                  <a:lnTo>
                    <a:pt x="1569" y="1097"/>
                  </a:lnTo>
                  <a:lnTo>
                    <a:pt x="1604" y="1097"/>
                  </a:lnTo>
                  <a:lnTo>
                    <a:pt x="1616" y="1085"/>
                  </a:lnTo>
                  <a:lnTo>
                    <a:pt x="1628" y="1073"/>
                  </a:lnTo>
                  <a:lnTo>
                    <a:pt x="1638" y="1050"/>
                  </a:lnTo>
                  <a:lnTo>
                    <a:pt x="1636" y="864"/>
                  </a:lnTo>
                  <a:lnTo>
                    <a:pt x="1650" y="842"/>
                  </a:lnTo>
                  <a:lnTo>
                    <a:pt x="1650" y="624"/>
                  </a:lnTo>
                  <a:lnTo>
                    <a:pt x="1662" y="624"/>
                  </a:lnTo>
                  <a:lnTo>
                    <a:pt x="1662" y="657"/>
                  </a:lnTo>
                  <a:lnTo>
                    <a:pt x="1673" y="681"/>
                  </a:lnTo>
                  <a:lnTo>
                    <a:pt x="1685" y="704"/>
                  </a:lnTo>
                  <a:lnTo>
                    <a:pt x="1685" y="773"/>
                  </a:lnTo>
                  <a:lnTo>
                    <a:pt x="1698" y="784"/>
                  </a:lnTo>
                  <a:lnTo>
                    <a:pt x="1697" y="808"/>
                  </a:lnTo>
                  <a:lnTo>
                    <a:pt x="1742" y="808"/>
                  </a:lnTo>
                  <a:lnTo>
                    <a:pt x="1754" y="785"/>
                  </a:lnTo>
                  <a:lnTo>
                    <a:pt x="1766" y="761"/>
                  </a:lnTo>
                  <a:lnTo>
                    <a:pt x="1764" y="737"/>
                  </a:lnTo>
                  <a:lnTo>
                    <a:pt x="1777" y="716"/>
                  </a:lnTo>
                  <a:lnTo>
                    <a:pt x="1789" y="704"/>
                  </a:lnTo>
                  <a:lnTo>
                    <a:pt x="1787" y="645"/>
                  </a:lnTo>
                  <a:lnTo>
                    <a:pt x="1801" y="624"/>
                  </a:lnTo>
                  <a:lnTo>
                    <a:pt x="1812" y="600"/>
                  </a:lnTo>
                  <a:lnTo>
                    <a:pt x="1824" y="600"/>
                  </a:lnTo>
                  <a:lnTo>
                    <a:pt x="1835" y="624"/>
                  </a:lnTo>
                  <a:lnTo>
                    <a:pt x="1835" y="773"/>
                  </a:lnTo>
                  <a:lnTo>
                    <a:pt x="1846" y="796"/>
                  </a:lnTo>
                  <a:lnTo>
                    <a:pt x="1858" y="820"/>
                  </a:lnTo>
                  <a:lnTo>
                    <a:pt x="1858" y="889"/>
                  </a:lnTo>
                  <a:lnTo>
                    <a:pt x="1870" y="912"/>
                  </a:lnTo>
                  <a:lnTo>
                    <a:pt x="1881" y="934"/>
                  </a:lnTo>
                  <a:lnTo>
                    <a:pt x="1893" y="946"/>
                  </a:lnTo>
                  <a:lnTo>
                    <a:pt x="1939" y="946"/>
                  </a:lnTo>
                  <a:lnTo>
                    <a:pt x="1950" y="934"/>
                  </a:lnTo>
                  <a:lnTo>
                    <a:pt x="1948" y="910"/>
                  </a:lnTo>
                  <a:lnTo>
                    <a:pt x="1962" y="900"/>
                  </a:lnTo>
                  <a:lnTo>
                    <a:pt x="1974" y="877"/>
                  </a:lnTo>
                  <a:lnTo>
                    <a:pt x="1971" y="737"/>
                  </a:lnTo>
                  <a:lnTo>
                    <a:pt x="1985" y="716"/>
                  </a:lnTo>
                  <a:lnTo>
                    <a:pt x="1997" y="704"/>
                  </a:lnTo>
                  <a:lnTo>
                    <a:pt x="1999" y="494"/>
                  </a:lnTo>
                  <a:lnTo>
                    <a:pt x="2009" y="508"/>
                  </a:lnTo>
                  <a:lnTo>
                    <a:pt x="2020" y="530"/>
                  </a:lnTo>
                  <a:lnTo>
                    <a:pt x="2032" y="541"/>
                  </a:lnTo>
                  <a:lnTo>
                    <a:pt x="2032" y="565"/>
                  </a:lnTo>
                  <a:lnTo>
                    <a:pt x="2043" y="589"/>
                  </a:lnTo>
                  <a:lnTo>
                    <a:pt x="2054" y="612"/>
                  </a:lnTo>
                  <a:lnTo>
                    <a:pt x="2066" y="624"/>
                  </a:lnTo>
                  <a:lnTo>
                    <a:pt x="2078" y="634"/>
                  </a:lnTo>
                  <a:lnTo>
                    <a:pt x="2089" y="646"/>
                  </a:lnTo>
                  <a:lnTo>
                    <a:pt x="2101" y="646"/>
                  </a:lnTo>
                  <a:lnTo>
                    <a:pt x="2124" y="634"/>
                  </a:lnTo>
                  <a:lnTo>
                    <a:pt x="2135" y="624"/>
                  </a:lnTo>
                  <a:lnTo>
                    <a:pt x="2146" y="612"/>
                  </a:lnTo>
                  <a:lnTo>
                    <a:pt x="2146" y="577"/>
                  </a:lnTo>
                  <a:lnTo>
                    <a:pt x="2158" y="577"/>
                  </a:lnTo>
                  <a:lnTo>
                    <a:pt x="2158" y="612"/>
                  </a:lnTo>
                  <a:lnTo>
                    <a:pt x="2170" y="634"/>
                  </a:lnTo>
                  <a:lnTo>
                    <a:pt x="2182" y="657"/>
                  </a:lnTo>
                  <a:lnTo>
                    <a:pt x="2182" y="716"/>
                  </a:lnTo>
                  <a:lnTo>
                    <a:pt x="2194" y="726"/>
                  </a:lnTo>
                  <a:lnTo>
                    <a:pt x="2193" y="750"/>
                  </a:lnTo>
                  <a:lnTo>
                    <a:pt x="2205" y="773"/>
                  </a:lnTo>
                  <a:lnTo>
                    <a:pt x="2217" y="796"/>
                  </a:lnTo>
                  <a:lnTo>
                    <a:pt x="2228" y="808"/>
                  </a:lnTo>
                  <a:lnTo>
                    <a:pt x="2285" y="808"/>
                  </a:lnTo>
                  <a:lnTo>
                    <a:pt x="2297" y="796"/>
                  </a:lnTo>
                  <a:lnTo>
                    <a:pt x="2295" y="715"/>
                  </a:lnTo>
                  <a:lnTo>
                    <a:pt x="2309" y="693"/>
                  </a:lnTo>
                  <a:lnTo>
                    <a:pt x="2307" y="667"/>
                  </a:lnTo>
                  <a:lnTo>
                    <a:pt x="2320" y="657"/>
                  </a:lnTo>
                  <a:lnTo>
                    <a:pt x="2317" y="541"/>
                  </a:lnTo>
                  <a:lnTo>
                    <a:pt x="2332" y="520"/>
                  </a:lnTo>
                  <a:lnTo>
                    <a:pt x="2332" y="494"/>
                  </a:lnTo>
                  <a:lnTo>
                    <a:pt x="2354" y="508"/>
                  </a:lnTo>
                  <a:lnTo>
                    <a:pt x="2367" y="519"/>
                  </a:lnTo>
                  <a:lnTo>
                    <a:pt x="2366" y="542"/>
                  </a:lnTo>
                  <a:lnTo>
                    <a:pt x="2378" y="554"/>
                  </a:lnTo>
                  <a:lnTo>
                    <a:pt x="2389" y="577"/>
                  </a:lnTo>
                  <a:lnTo>
                    <a:pt x="2389" y="600"/>
                  </a:lnTo>
                  <a:lnTo>
                    <a:pt x="2401" y="624"/>
                  </a:lnTo>
                  <a:lnTo>
                    <a:pt x="2413" y="634"/>
                  </a:lnTo>
                  <a:lnTo>
                    <a:pt x="2458" y="634"/>
                  </a:lnTo>
                  <a:lnTo>
                    <a:pt x="2470" y="624"/>
                  </a:lnTo>
                  <a:lnTo>
                    <a:pt x="2468" y="576"/>
                  </a:lnTo>
                  <a:lnTo>
                    <a:pt x="2482" y="554"/>
                  </a:lnTo>
                  <a:lnTo>
                    <a:pt x="2493" y="542"/>
                  </a:lnTo>
                  <a:lnTo>
                    <a:pt x="2493" y="577"/>
                  </a:lnTo>
                  <a:lnTo>
                    <a:pt x="2505" y="600"/>
                  </a:lnTo>
                  <a:lnTo>
                    <a:pt x="2517" y="624"/>
                  </a:lnTo>
                  <a:lnTo>
                    <a:pt x="2517" y="773"/>
                  </a:lnTo>
                  <a:lnTo>
                    <a:pt x="2528" y="784"/>
                  </a:lnTo>
                  <a:lnTo>
                    <a:pt x="2528" y="808"/>
                  </a:lnTo>
                  <a:lnTo>
                    <a:pt x="2540" y="819"/>
                  </a:lnTo>
                  <a:lnTo>
                    <a:pt x="2539" y="842"/>
                  </a:lnTo>
                  <a:lnTo>
                    <a:pt x="2551" y="854"/>
                  </a:lnTo>
                  <a:lnTo>
                    <a:pt x="2562" y="865"/>
                  </a:lnTo>
                  <a:lnTo>
                    <a:pt x="2586" y="865"/>
                  </a:lnTo>
                  <a:lnTo>
                    <a:pt x="2597" y="854"/>
                  </a:lnTo>
                  <a:lnTo>
                    <a:pt x="2609" y="842"/>
                  </a:lnTo>
                  <a:lnTo>
                    <a:pt x="2621" y="830"/>
                  </a:lnTo>
                  <a:lnTo>
                    <a:pt x="2632" y="820"/>
                  </a:lnTo>
                  <a:lnTo>
                    <a:pt x="2629" y="772"/>
                  </a:lnTo>
                  <a:lnTo>
                    <a:pt x="2643" y="750"/>
                  </a:lnTo>
                  <a:lnTo>
                    <a:pt x="2641" y="724"/>
                  </a:lnTo>
                  <a:lnTo>
                    <a:pt x="2655" y="716"/>
                  </a:lnTo>
                  <a:lnTo>
                    <a:pt x="2655" y="600"/>
                  </a:lnTo>
                  <a:lnTo>
                    <a:pt x="2690" y="600"/>
                  </a:lnTo>
                  <a:lnTo>
                    <a:pt x="2690" y="634"/>
                  </a:lnTo>
                  <a:lnTo>
                    <a:pt x="2770" y="634"/>
                  </a:lnTo>
                  <a:lnTo>
                    <a:pt x="2782" y="612"/>
                  </a:lnTo>
                  <a:lnTo>
                    <a:pt x="2780" y="586"/>
                  </a:lnTo>
                  <a:lnTo>
                    <a:pt x="2794" y="577"/>
                  </a:lnTo>
                  <a:lnTo>
                    <a:pt x="2805" y="554"/>
                  </a:lnTo>
                  <a:lnTo>
                    <a:pt x="2805" y="506"/>
                  </a:lnTo>
                  <a:lnTo>
                    <a:pt x="2829" y="520"/>
                  </a:lnTo>
                  <a:lnTo>
                    <a:pt x="2839" y="542"/>
                  </a:lnTo>
                  <a:lnTo>
                    <a:pt x="2839" y="693"/>
                  </a:lnTo>
                  <a:lnTo>
                    <a:pt x="2852" y="703"/>
                  </a:lnTo>
                  <a:lnTo>
                    <a:pt x="2851" y="726"/>
                  </a:lnTo>
                  <a:lnTo>
                    <a:pt x="2862" y="750"/>
                  </a:lnTo>
                  <a:lnTo>
                    <a:pt x="2862" y="830"/>
                  </a:lnTo>
                  <a:lnTo>
                    <a:pt x="2874" y="854"/>
                  </a:lnTo>
                  <a:lnTo>
                    <a:pt x="2886" y="865"/>
                  </a:lnTo>
                  <a:lnTo>
                    <a:pt x="2899" y="876"/>
                  </a:lnTo>
                  <a:lnTo>
                    <a:pt x="2897" y="900"/>
                  </a:lnTo>
                  <a:lnTo>
                    <a:pt x="2943" y="900"/>
                  </a:lnTo>
                  <a:lnTo>
                    <a:pt x="2955" y="889"/>
                  </a:lnTo>
                  <a:lnTo>
                    <a:pt x="2953" y="853"/>
                  </a:lnTo>
                  <a:lnTo>
                    <a:pt x="2966" y="830"/>
                  </a:lnTo>
                  <a:lnTo>
                    <a:pt x="2978" y="808"/>
                  </a:lnTo>
                  <a:lnTo>
                    <a:pt x="2976" y="715"/>
                  </a:lnTo>
                  <a:lnTo>
                    <a:pt x="2990" y="693"/>
                  </a:lnTo>
                  <a:lnTo>
                    <a:pt x="2988" y="576"/>
                  </a:lnTo>
                  <a:lnTo>
                    <a:pt x="3001" y="554"/>
                  </a:lnTo>
                  <a:lnTo>
                    <a:pt x="2999" y="472"/>
                  </a:lnTo>
                  <a:lnTo>
                    <a:pt x="3013" y="450"/>
                  </a:lnTo>
                  <a:lnTo>
                    <a:pt x="3025" y="426"/>
                  </a:lnTo>
                  <a:lnTo>
                    <a:pt x="3049" y="414"/>
                  </a:lnTo>
                  <a:lnTo>
                    <a:pt x="3059" y="426"/>
                  </a:lnTo>
                  <a:lnTo>
                    <a:pt x="3129" y="426"/>
                  </a:lnTo>
                  <a:lnTo>
                    <a:pt x="3139" y="416"/>
                  </a:lnTo>
                  <a:lnTo>
                    <a:pt x="3163" y="404"/>
                  </a:lnTo>
                  <a:lnTo>
                    <a:pt x="3163" y="508"/>
                  </a:lnTo>
                  <a:lnTo>
                    <a:pt x="3174" y="530"/>
                  </a:lnTo>
                  <a:lnTo>
                    <a:pt x="3174" y="624"/>
                  </a:lnTo>
                  <a:lnTo>
                    <a:pt x="3186" y="646"/>
                  </a:lnTo>
                  <a:lnTo>
                    <a:pt x="3198" y="669"/>
                  </a:lnTo>
                  <a:lnTo>
                    <a:pt x="3198" y="726"/>
                  </a:lnTo>
                  <a:lnTo>
                    <a:pt x="3209" y="750"/>
                  </a:lnTo>
                  <a:lnTo>
                    <a:pt x="3221" y="773"/>
                  </a:lnTo>
                  <a:lnTo>
                    <a:pt x="3233" y="796"/>
                  </a:lnTo>
                  <a:lnTo>
                    <a:pt x="3243" y="808"/>
                  </a:lnTo>
                  <a:lnTo>
                    <a:pt x="3267" y="808"/>
                  </a:lnTo>
                  <a:lnTo>
                    <a:pt x="3278" y="796"/>
                  </a:lnTo>
                  <a:lnTo>
                    <a:pt x="3290" y="785"/>
                  </a:lnTo>
                  <a:lnTo>
                    <a:pt x="3288" y="703"/>
                  </a:lnTo>
                  <a:lnTo>
                    <a:pt x="3302" y="681"/>
                  </a:lnTo>
                  <a:lnTo>
                    <a:pt x="3299" y="655"/>
                  </a:lnTo>
                  <a:lnTo>
                    <a:pt x="3313" y="646"/>
                  </a:lnTo>
                  <a:lnTo>
                    <a:pt x="3310" y="529"/>
                  </a:lnTo>
                  <a:lnTo>
                    <a:pt x="3325" y="508"/>
                  </a:lnTo>
                  <a:lnTo>
                    <a:pt x="3322" y="415"/>
                  </a:lnTo>
                  <a:lnTo>
                    <a:pt x="3336" y="392"/>
                  </a:lnTo>
                  <a:lnTo>
                    <a:pt x="3347" y="392"/>
                  </a:lnTo>
                  <a:lnTo>
                    <a:pt x="3359" y="416"/>
                  </a:lnTo>
                  <a:lnTo>
                    <a:pt x="3371" y="438"/>
                  </a:lnTo>
                  <a:lnTo>
                    <a:pt x="3382" y="450"/>
                  </a:lnTo>
                  <a:lnTo>
                    <a:pt x="3394" y="473"/>
                  </a:lnTo>
                  <a:lnTo>
                    <a:pt x="3406" y="485"/>
                  </a:lnTo>
                  <a:lnTo>
                    <a:pt x="3439" y="485"/>
                  </a:lnTo>
                  <a:lnTo>
                    <a:pt x="3451" y="473"/>
                  </a:lnTo>
                  <a:lnTo>
                    <a:pt x="3463" y="461"/>
                  </a:lnTo>
                  <a:lnTo>
                    <a:pt x="3476" y="446"/>
                  </a:lnTo>
                  <a:lnTo>
                    <a:pt x="3486" y="461"/>
                  </a:lnTo>
                  <a:lnTo>
                    <a:pt x="3498" y="485"/>
                  </a:lnTo>
                  <a:lnTo>
                    <a:pt x="3498" y="520"/>
                  </a:lnTo>
                  <a:lnTo>
                    <a:pt x="3511" y="530"/>
                  </a:lnTo>
                  <a:lnTo>
                    <a:pt x="3509" y="554"/>
                  </a:lnTo>
                  <a:lnTo>
                    <a:pt x="3509" y="565"/>
                  </a:lnTo>
                  <a:lnTo>
                    <a:pt x="3509" y="589"/>
                  </a:lnTo>
                  <a:lnTo>
                    <a:pt x="3521" y="612"/>
                  </a:lnTo>
                  <a:lnTo>
                    <a:pt x="3521" y="634"/>
                  </a:lnTo>
                  <a:lnTo>
                    <a:pt x="3532" y="657"/>
                  </a:lnTo>
                  <a:lnTo>
                    <a:pt x="3532" y="773"/>
                  </a:lnTo>
                  <a:lnTo>
                    <a:pt x="3544" y="784"/>
                  </a:lnTo>
                  <a:lnTo>
                    <a:pt x="3543" y="808"/>
                  </a:lnTo>
                  <a:lnTo>
                    <a:pt x="3555" y="830"/>
                  </a:lnTo>
                  <a:lnTo>
                    <a:pt x="3555" y="934"/>
                  </a:lnTo>
                  <a:lnTo>
                    <a:pt x="3568" y="945"/>
                  </a:lnTo>
                  <a:lnTo>
                    <a:pt x="3567" y="969"/>
                  </a:lnTo>
                  <a:lnTo>
                    <a:pt x="3578" y="993"/>
                  </a:lnTo>
                  <a:lnTo>
                    <a:pt x="3602" y="993"/>
                  </a:lnTo>
                  <a:lnTo>
                    <a:pt x="3613" y="981"/>
                  </a:lnTo>
                  <a:lnTo>
                    <a:pt x="3611" y="956"/>
                  </a:lnTo>
                  <a:lnTo>
                    <a:pt x="3625" y="946"/>
                  </a:lnTo>
                  <a:lnTo>
                    <a:pt x="3636" y="924"/>
                  </a:lnTo>
                  <a:lnTo>
                    <a:pt x="3634" y="795"/>
                  </a:lnTo>
                  <a:lnTo>
                    <a:pt x="3647" y="773"/>
                  </a:lnTo>
                  <a:lnTo>
                    <a:pt x="3645" y="576"/>
                  </a:lnTo>
                  <a:lnTo>
                    <a:pt x="3659" y="554"/>
                  </a:lnTo>
                  <a:lnTo>
                    <a:pt x="3671" y="530"/>
                  </a:lnTo>
                  <a:lnTo>
                    <a:pt x="3676" y="471"/>
                  </a:lnTo>
                  <a:lnTo>
                    <a:pt x="3682" y="496"/>
                  </a:lnTo>
                  <a:lnTo>
                    <a:pt x="3694" y="520"/>
                  </a:lnTo>
                  <a:lnTo>
                    <a:pt x="3706" y="542"/>
                  </a:lnTo>
                  <a:lnTo>
                    <a:pt x="3706" y="612"/>
                  </a:lnTo>
                  <a:lnTo>
                    <a:pt x="3717" y="634"/>
                  </a:lnTo>
                  <a:lnTo>
                    <a:pt x="3717" y="669"/>
                  </a:lnTo>
                  <a:lnTo>
                    <a:pt x="3729" y="693"/>
                  </a:lnTo>
                  <a:lnTo>
                    <a:pt x="3740" y="716"/>
                  </a:lnTo>
                  <a:lnTo>
                    <a:pt x="3751" y="726"/>
                  </a:lnTo>
                  <a:lnTo>
                    <a:pt x="3775" y="726"/>
                  </a:lnTo>
                  <a:lnTo>
                    <a:pt x="3786" y="716"/>
                  </a:lnTo>
                  <a:lnTo>
                    <a:pt x="3798" y="693"/>
                  </a:lnTo>
                  <a:lnTo>
                    <a:pt x="3796" y="622"/>
                  </a:lnTo>
                  <a:lnTo>
                    <a:pt x="3810" y="600"/>
                  </a:lnTo>
                  <a:lnTo>
                    <a:pt x="3821" y="577"/>
                  </a:lnTo>
                  <a:lnTo>
                    <a:pt x="3821" y="520"/>
                  </a:lnTo>
                  <a:lnTo>
                    <a:pt x="3832" y="520"/>
                  </a:lnTo>
                  <a:lnTo>
                    <a:pt x="3832" y="646"/>
                  </a:lnTo>
                  <a:lnTo>
                    <a:pt x="3844" y="669"/>
                  </a:lnTo>
                  <a:lnTo>
                    <a:pt x="3855" y="693"/>
                  </a:lnTo>
                  <a:lnTo>
                    <a:pt x="3855" y="761"/>
                  </a:lnTo>
                  <a:lnTo>
                    <a:pt x="3867" y="785"/>
                  </a:lnTo>
                  <a:lnTo>
                    <a:pt x="3867" y="808"/>
                  </a:lnTo>
                  <a:lnTo>
                    <a:pt x="3879" y="820"/>
                  </a:lnTo>
                  <a:lnTo>
                    <a:pt x="3890" y="842"/>
                  </a:lnTo>
                  <a:lnTo>
                    <a:pt x="3890" y="865"/>
                  </a:lnTo>
                  <a:lnTo>
                    <a:pt x="3902" y="877"/>
                  </a:lnTo>
                  <a:lnTo>
                    <a:pt x="3914" y="889"/>
                  </a:lnTo>
                  <a:lnTo>
                    <a:pt x="3936" y="889"/>
                  </a:lnTo>
                  <a:lnTo>
                    <a:pt x="3948" y="877"/>
                  </a:lnTo>
                  <a:lnTo>
                    <a:pt x="3945" y="852"/>
                  </a:lnTo>
                  <a:lnTo>
                    <a:pt x="3959" y="842"/>
                  </a:lnTo>
                  <a:lnTo>
                    <a:pt x="3971" y="820"/>
                  </a:lnTo>
                  <a:lnTo>
                    <a:pt x="3969" y="715"/>
                  </a:lnTo>
                  <a:lnTo>
                    <a:pt x="3983" y="693"/>
                  </a:lnTo>
                  <a:lnTo>
                    <a:pt x="3994" y="681"/>
                  </a:lnTo>
                  <a:lnTo>
                    <a:pt x="3992" y="564"/>
                  </a:lnTo>
                  <a:lnTo>
                    <a:pt x="4006" y="542"/>
                  </a:lnTo>
                  <a:lnTo>
                    <a:pt x="4006" y="517"/>
                  </a:lnTo>
                  <a:lnTo>
                    <a:pt x="4029" y="530"/>
                  </a:lnTo>
                  <a:lnTo>
                    <a:pt x="4041" y="541"/>
                  </a:lnTo>
                  <a:lnTo>
                    <a:pt x="4040" y="565"/>
                  </a:lnTo>
                  <a:lnTo>
                    <a:pt x="4051" y="589"/>
                  </a:lnTo>
                  <a:lnTo>
                    <a:pt x="4063" y="612"/>
                  </a:lnTo>
                  <a:lnTo>
                    <a:pt x="4063" y="646"/>
                  </a:lnTo>
                  <a:lnTo>
                    <a:pt x="4075" y="669"/>
                  </a:lnTo>
                  <a:lnTo>
                    <a:pt x="4121" y="669"/>
                  </a:lnTo>
                  <a:lnTo>
                    <a:pt x="4119" y="644"/>
                  </a:lnTo>
                  <a:lnTo>
                    <a:pt x="4132" y="634"/>
                  </a:lnTo>
                  <a:lnTo>
                    <a:pt x="4144" y="612"/>
                  </a:lnTo>
                  <a:lnTo>
                    <a:pt x="4144" y="508"/>
                  </a:lnTo>
                  <a:lnTo>
                    <a:pt x="4167" y="508"/>
                  </a:lnTo>
                  <a:lnTo>
                    <a:pt x="4167" y="530"/>
                  </a:lnTo>
                  <a:lnTo>
                    <a:pt x="4179" y="554"/>
                  </a:lnTo>
                  <a:lnTo>
                    <a:pt x="4179" y="577"/>
                  </a:lnTo>
                  <a:lnTo>
                    <a:pt x="4190" y="600"/>
                  </a:lnTo>
                  <a:lnTo>
                    <a:pt x="4190" y="657"/>
                  </a:lnTo>
                  <a:lnTo>
                    <a:pt x="4202" y="681"/>
                  </a:lnTo>
                  <a:lnTo>
                    <a:pt x="4214" y="704"/>
                  </a:lnTo>
                  <a:lnTo>
                    <a:pt x="4214" y="738"/>
                  </a:lnTo>
                  <a:lnTo>
                    <a:pt x="4225" y="749"/>
                  </a:lnTo>
                  <a:lnTo>
                    <a:pt x="4225" y="773"/>
                  </a:lnTo>
                  <a:lnTo>
                    <a:pt x="4236" y="796"/>
                  </a:lnTo>
                  <a:lnTo>
                    <a:pt x="4248" y="808"/>
                  </a:lnTo>
                  <a:lnTo>
                    <a:pt x="4271" y="808"/>
                  </a:lnTo>
                  <a:lnTo>
                    <a:pt x="4283" y="796"/>
                  </a:lnTo>
                  <a:lnTo>
                    <a:pt x="4294" y="773"/>
                  </a:lnTo>
                  <a:lnTo>
                    <a:pt x="4292" y="703"/>
                  </a:lnTo>
                  <a:lnTo>
                    <a:pt x="4306" y="681"/>
                  </a:lnTo>
                  <a:lnTo>
                    <a:pt x="4303" y="656"/>
                  </a:lnTo>
                  <a:lnTo>
                    <a:pt x="4318" y="634"/>
                  </a:lnTo>
                  <a:lnTo>
                    <a:pt x="4318" y="624"/>
                  </a:lnTo>
                  <a:lnTo>
                    <a:pt x="4311" y="619"/>
                  </a:lnTo>
                  <a:lnTo>
                    <a:pt x="4308" y="618"/>
                  </a:lnTo>
                  <a:lnTo>
                    <a:pt x="4307" y="616"/>
                  </a:lnTo>
                  <a:lnTo>
                    <a:pt x="4306" y="611"/>
                  </a:lnTo>
                  <a:lnTo>
                    <a:pt x="4306" y="602"/>
                  </a:lnTo>
                  <a:lnTo>
                    <a:pt x="4306" y="589"/>
                  </a:lnTo>
                  <a:lnTo>
                    <a:pt x="4303" y="564"/>
                  </a:lnTo>
                  <a:lnTo>
                    <a:pt x="4318" y="542"/>
                  </a:lnTo>
                  <a:lnTo>
                    <a:pt x="4315" y="519"/>
                  </a:lnTo>
                  <a:lnTo>
                    <a:pt x="4329" y="496"/>
                  </a:lnTo>
                  <a:lnTo>
                    <a:pt x="4329" y="426"/>
                  </a:lnTo>
                  <a:lnTo>
                    <a:pt x="4363" y="426"/>
                  </a:lnTo>
                  <a:lnTo>
                    <a:pt x="4363" y="496"/>
                  </a:lnTo>
                  <a:lnTo>
                    <a:pt x="4375" y="520"/>
                  </a:lnTo>
                  <a:lnTo>
                    <a:pt x="4387" y="542"/>
                  </a:lnTo>
                  <a:lnTo>
                    <a:pt x="4387" y="565"/>
                  </a:lnTo>
                  <a:lnTo>
                    <a:pt x="4398" y="589"/>
                  </a:lnTo>
                  <a:lnTo>
                    <a:pt x="4410" y="600"/>
                  </a:lnTo>
                  <a:lnTo>
                    <a:pt x="4432" y="600"/>
                  </a:lnTo>
                  <a:lnTo>
                    <a:pt x="4444" y="589"/>
                  </a:lnTo>
                  <a:lnTo>
                    <a:pt x="4456" y="577"/>
                  </a:lnTo>
                  <a:lnTo>
                    <a:pt x="4467" y="554"/>
                  </a:lnTo>
                  <a:lnTo>
                    <a:pt x="4465" y="495"/>
                  </a:lnTo>
                  <a:lnTo>
                    <a:pt x="4479" y="473"/>
                  </a:lnTo>
                  <a:lnTo>
                    <a:pt x="4491" y="473"/>
                  </a:lnTo>
                  <a:lnTo>
                    <a:pt x="4502" y="496"/>
                  </a:lnTo>
                  <a:lnTo>
                    <a:pt x="4514" y="520"/>
                  </a:lnTo>
                  <a:lnTo>
                    <a:pt x="4514" y="577"/>
                  </a:lnTo>
                  <a:lnTo>
                    <a:pt x="4526" y="589"/>
                  </a:lnTo>
                  <a:lnTo>
                    <a:pt x="4536" y="612"/>
                  </a:lnTo>
                  <a:lnTo>
                    <a:pt x="4536" y="693"/>
                  </a:lnTo>
                  <a:lnTo>
                    <a:pt x="4548" y="716"/>
                  </a:lnTo>
                  <a:lnTo>
                    <a:pt x="4548" y="773"/>
                  </a:lnTo>
                  <a:lnTo>
                    <a:pt x="4560" y="796"/>
                  </a:lnTo>
                  <a:lnTo>
                    <a:pt x="4571" y="808"/>
                  </a:lnTo>
                  <a:lnTo>
                    <a:pt x="4606" y="808"/>
                  </a:lnTo>
                  <a:lnTo>
                    <a:pt x="4618" y="796"/>
                  </a:lnTo>
                  <a:lnTo>
                    <a:pt x="4630" y="785"/>
                  </a:lnTo>
                  <a:lnTo>
                    <a:pt x="4626" y="680"/>
                  </a:lnTo>
                  <a:lnTo>
                    <a:pt x="4640" y="657"/>
                  </a:lnTo>
                  <a:lnTo>
                    <a:pt x="4638" y="633"/>
                  </a:lnTo>
                  <a:lnTo>
                    <a:pt x="4652" y="612"/>
                  </a:lnTo>
                  <a:lnTo>
                    <a:pt x="4650" y="472"/>
                  </a:lnTo>
                  <a:lnTo>
                    <a:pt x="4664" y="450"/>
                  </a:lnTo>
                  <a:lnTo>
                    <a:pt x="4675" y="426"/>
                  </a:lnTo>
                  <a:lnTo>
                    <a:pt x="4677" y="379"/>
                  </a:lnTo>
                  <a:lnTo>
                    <a:pt x="4687" y="392"/>
                  </a:lnTo>
                  <a:lnTo>
                    <a:pt x="4699" y="416"/>
                  </a:lnTo>
                  <a:lnTo>
                    <a:pt x="4699" y="496"/>
                  </a:lnTo>
                  <a:lnTo>
                    <a:pt x="4710" y="507"/>
                  </a:lnTo>
                  <a:lnTo>
                    <a:pt x="4710" y="530"/>
                  </a:lnTo>
                  <a:lnTo>
                    <a:pt x="4722" y="554"/>
                  </a:lnTo>
                  <a:lnTo>
                    <a:pt x="4722" y="624"/>
                  </a:lnTo>
                  <a:lnTo>
                    <a:pt x="4732" y="646"/>
                  </a:lnTo>
                  <a:lnTo>
                    <a:pt x="4756" y="657"/>
                  </a:lnTo>
                  <a:lnTo>
                    <a:pt x="4767" y="657"/>
                  </a:lnTo>
                  <a:lnTo>
                    <a:pt x="4779" y="646"/>
                  </a:lnTo>
                  <a:lnTo>
                    <a:pt x="4791" y="634"/>
                  </a:lnTo>
                  <a:lnTo>
                    <a:pt x="4802" y="612"/>
                  </a:lnTo>
                  <a:lnTo>
                    <a:pt x="4800" y="552"/>
                  </a:lnTo>
                  <a:lnTo>
                    <a:pt x="4814" y="530"/>
                  </a:lnTo>
                  <a:lnTo>
                    <a:pt x="4836" y="520"/>
                  </a:lnTo>
                  <a:lnTo>
                    <a:pt x="4836" y="600"/>
                  </a:lnTo>
                  <a:lnTo>
                    <a:pt x="4848" y="612"/>
                  </a:lnTo>
                  <a:lnTo>
                    <a:pt x="4860" y="634"/>
                  </a:lnTo>
                  <a:lnTo>
                    <a:pt x="4860" y="669"/>
                  </a:lnTo>
                  <a:lnTo>
                    <a:pt x="4871" y="693"/>
                  </a:lnTo>
                  <a:lnTo>
                    <a:pt x="4871" y="761"/>
                  </a:lnTo>
                  <a:lnTo>
                    <a:pt x="4883" y="785"/>
                  </a:lnTo>
                  <a:lnTo>
                    <a:pt x="4895" y="808"/>
                  </a:lnTo>
                  <a:lnTo>
                    <a:pt x="4895" y="877"/>
                  </a:lnTo>
                  <a:lnTo>
                    <a:pt x="4906" y="889"/>
                  </a:lnTo>
                  <a:lnTo>
                    <a:pt x="4930" y="889"/>
                  </a:lnTo>
                  <a:lnTo>
                    <a:pt x="4940" y="877"/>
                  </a:lnTo>
                  <a:lnTo>
                    <a:pt x="4952" y="865"/>
                  </a:lnTo>
                  <a:lnTo>
                    <a:pt x="4950" y="819"/>
                  </a:lnTo>
                  <a:lnTo>
                    <a:pt x="4964" y="796"/>
                  </a:lnTo>
                  <a:lnTo>
                    <a:pt x="4962" y="656"/>
                  </a:lnTo>
                  <a:lnTo>
                    <a:pt x="4975" y="634"/>
                  </a:lnTo>
                  <a:lnTo>
                    <a:pt x="4975" y="610"/>
                  </a:lnTo>
                  <a:lnTo>
                    <a:pt x="5010" y="624"/>
                  </a:lnTo>
                  <a:lnTo>
                    <a:pt x="5022" y="646"/>
                  </a:lnTo>
                  <a:lnTo>
                    <a:pt x="5022" y="693"/>
                  </a:lnTo>
                  <a:lnTo>
                    <a:pt x="5033" y="716"/>
                  </a:lnTo>
                  <a:lnTo>
                    <a:pt x="5033" y="738"/>
                  </a:lnTo>
                  <a:lnTo>
                    <a:pt x="5044" y="761"/>
                  </a:lnTo>
                  <a:lnTo>
                    <a:pt x="5044" y="785"/>
                  </a:lnTo>
                  <a:lnTo>
                    <a:pt x="5056" y="808"/>
                  </a:lnTo>
                  <a:lnTo>
                    <a:pt x="5056" y="830"/>
                  </a:lnTo>
                  <a:lnTo>
                    <a:pt x="5068" y="842"/>
                  </a:lnTo>
                  <a:lnTo>
                    <a:pt x="5114" y="842"/>
                  </a:lnTo>
                  <a:lnTo>
                    <a:pt x="5111" y="772"/>
                  </a:lnTo>
                  <a:lnTo>
                    <a:pt x="5126" y="750"/>
                  </a:lnTo>
                  <a:lnTo>
                    <a:pt x="5137" y="726"/>
                  </a:lnTo>
                  <a:lnTo>
                    <a:pt x="5134" y="529"/>
                  </a:lnTo>
                  <a:lnTo>
                    <a:pt x="5148" y="508"/>
                  </a:lnTo>
                  <a:lnTo>
                    <a:pt x="5172" y="496"/>
                  </a:lnTo>
                  <a:lnTo>
                    <a:pt x="5172" y="657"/>
                  </a:lnTo>
                  <a:lnTo>
                    <a:pt x="5183" y="681"/>
                  </a:lnTo>
                  <a:lnTo>
                    <a:pt x="5183" y="773"/>
                  </a:lnTo>
                  <a:lnTo>
                    <a:pt x="5196" y="784"/>
                  </a:lnTo>
                  <a:lnTo>
                    <a:pt x="5195" y="808"/>
                  </a:lnTo>
                  <a:lnTo>
                    <a:pt x="5208" y="819"/>
                  </a:lnTo>
                  <a:lnTo>
                    <a:pt x="5207" y="842"/>
                  </a:lnTo>
                  <a:lnTo>
                    <a:pt x="5218" y="865"/>
                  </a:lnTo>
                  <a:lnTo>
                    <a:pt x="5218" y="934"/>
                  </a:lnTo>
                  <a:lnTo>
                    <a:pt x="5229" y="958"/>
                  </a:lnTo>
                  <a:lnTo>
                    <a:pt x="5229" y="981"/>
                  </a:lnTo>
                  <a:lnTo>
                    <a:pt x="5241" y="993"/>
                  </a:lnTo>
                  <a:lnTo>
                    <a:pt x="5287" y="993"/>
                  </a:lnTo>
                  <a:lnTo>
                    <a:pt x="5285" y="853"/>
                  </a:lnTo>
                  <a:lnTo>
                    <a:pt x="5299" y="830"/>
                  </a:lnTo>
                  <a:lnTo>
                    <a:pt x="5311" y="820"/>
                  </a:lnTo>
                  <a:lnTo>
                    <a:pt x="5307" y="622"/>
                  </a:lnTo>
                  <a:lnTo>
                    <a:pt x="5322" y="600"/>
                  </a:lnTo>
                  <a:lnTo>
                    <a:pt x="5333" y="600"/>
                  </a:lnTo>
                  <a:lnTo>
                    <a:pt x="5344" y="624"/>
                  </a:lnTo>
                  <a:lnTo>
                    <a:pt x="5344" y="704"/>
                  </a:lnTo>
                  <a:lnTo>
                    <a:pt x="5356" y="726"/>
                  </a:lnTo>
                  <a:lnTo>
                    <a:pt x="5356" y="820"/>
                  </a:lnTo>
                  <a:lnTo>
                    <a:pt x="5368" y="842"/>
                  </a:lnTo>
                  <a:lnTo>
                    <a:pt x="5379" y="865"/>
                  </a:lnTo>
                  <a:lnTo>
                    <a:pt x="5379" y="958"/>
                  </a:lnTo>
                  <a:lnTo>
                    <a:pt x="5392" y="968"/>
                  </a:lnTo>
                  <a:lnTo>
                    <a:pt x="5391" y="993"/>
                  </a:lnTo>
                  <a:lnTo>
                    <a:pt x="5403" y="1016"/>
                  </a:lnTo>
                  <a:lnTo>
                    <a:pt x="5403" y="1038"/>
                  </a:lnTo>
                  <a:lnTo>
                    <a:pt x="5414" y="1050"/>
                  </a:lnTo>
                  <a:lnTo>
                    <a:pt x="5448" y="1050"/>
                  </a:lnTo>
                  <a:lnTo>
                    <a:pt x="5460" y="1038"/>
                  </a:lnTo>
                  <a:lnTo>
                    <a:pt x="5458" y="1003"/>
                  </a:lnTo>
                  <a:lnTo>
                    <a:pt x="5472" y="981"/>
                  </a:lnTo>
                  <a:lnTo>
                    <a:pt x="5495" y="969"/>
                  </a:lnTo>
                  <a:lnTo>
                    <a:pt x="5495" y="993"/>
                  </a:lnTo>
                  <a:lnTo>
                    <a:pt x="5508" y="1003"/>
                  </a:lnTo>
                  <a:lnTo>
                    <a:pt x="5507" y="1027"/>
                  </a:lnTo>
                  <a:lnTo>
                    <a:pt x="5521" y="1039"/>
                  </a:lnTo>
                  <a:lnTo>
                    <a:pt x="5507" y="1050"/>
                  </a:lnTo>
                  <a:lnTo>
                    <a:pt x="5507" y="1073"/>
                  </a:lnTo>
                  <a:lnTo>
                    <a:pt x="5518" y="1084"/>
                  </a:lnTo>
                  <a:lnTo>
                    <a:pt x="5518" y="1108"/>
                  </a:lnTo>
                  <a:lnTo>
                    <a:pt x="5529" y="1131"/>
                  </a:lnTo>
                  <a:lnTo>
                    <a:pt x="5529" y="1189"/>
                  </a:lnTo>
                  <a:lnTo>
                    <a:pt x="5541" y="1212"/>
                  </a:lnTo>
                  <a:lnTo>
                    <a:pt x="5552" y="1235"/>
                  </a:lnTo>
                  <a:lnTo>
                    <a:pt x="5552" y="1293"/>
                  </a:lnTo>
                  <a:lnTo>
                    <a:pt x="5564" y="1305"/>
                  </a:lnTo>
                  <a:lnTo>
                    <a:pt x="5576" y="1316"/>
                  </a:lnTo>
                  <a:lnTo>
                    <a:pt x="5587" y="1316"/>
                  </a:lnTo>
                  <a:lnTo>
                    <a:pt x="5611" y="1305"/>
                  </a:lnTo>
                  <a:lnTo>
                    <a:pt x="5622" y="1281"/>
                  </a:lnTo>
                  <a:lnTo>
                    <a:pt x="5633" y="1258"/>
                  </a:lnTo>
                  <a:lnTo>
                    <a:pt x="5631" y="1096"/>
                  </a:lnTo>
                  <a:lnTo>
                    <a:pt x="5645" y="1073"/>
                  </a:lnTo>
                  <a:lnTo>
                    <a:pt x="5643" y="819"/>
                  </a:lnTo>
                  <a:lnTo>
                    <a:pt x="5656" y="796"/>
                  </a:lnTo>
                  <a:lnTo>
                    <a:pt x="5668" y="785"/>
                  </a:lnTo>
                  <a:lnTo>
                    <a:pt x="5673" y="702"/>
                  </a:lnTo>
                  <a:lnTo>
                    <a:pt x="5680" y="726"/>
                  </a:lnTo>
                  <a:lnTo>
                    <a:pt x="5691" y="750"/>
                  </a:lnTo>
                  <a:lnTo>
                    <a:pt x="5703" y="761"/>
                  </a:lnTo>
                  <a:lnTo>
                    <a:pt x="5715" y="785"/>
                  </a:lnTo>
                  <a:lnTo>
                    <a:pt x="5726" y="808"/>
                  </a:lnTo>
                  <a:lnTo>
                    <a:pt x="5772" y="808"/>
                  </a:lnTo>
                  <a:lnTo>
                    <a:pt x="5784" y="785"/>
                  </a:lnTo>
                  <a:lnTo>
                    <a:pt x="5781" y="749"/>
                  </a:lnTo>
                  <a:lnTo>
                    <a:pt x="5795" y="726"/>
                  </a:lnTo>
                  <a:lnTo>
                    <a:pt x="5795" y="577"/>
                  </a:lnTo>
                  <a:lnTo>
                    <a:pt x="5829" y="577"/>
                  </a:lnTo>
                  <a:lnTo>
                    <a:pt x="5829" y="830"/>
                  </a:lnTo>
                  <a:lnTo>
                    <a:pt x="5841" y="854"/>
                  </a:lnTo>
                  <a:lnTo>
                    <a:pt x="5853" y="877"/>
                  </a:lnTo>
                  <a:lnTo>
                    <a:pt x="5853" y="958"/>
                  </a:lnTo>
                  <a:lnTo>
                    <a:pt x="5865" y="968"/>
                  </a:lnTo>
                  <a:lnTo>
                    <a:pt x="5864" y="993"/>
                  </a:lnTo>
                  <a:lnTo>
                    <a:pt x="5876" y="1016"/>
                  </a:lnTo>
                  <a:lnTo>
                    <a:pt x="5888" y="1027"/>
                  </a:lnTo>
                  <a:lnTo>
                    <a:pt x="5899" y="1038"/>
                  </a:lnTo>
                  <a:lnTo>
                    <a:pt x="5933" y="1038"/>
                  </a:lnTo>
                  <a:lnTo>
                    <a:pt x="5945" y="1027"/>
                  </a:lnTo>
                  <a:lnTo>
                    <a:pt x="5943" y="1002"/>
                  </a:lnTo>
                  <a:lnTo>
                    <a:pt x="5956" y="993"/>
                  </a:lnTo>
                  <a:lnTo>
                    <a:pt x="5954" y="923"/>
                  </a:lnTo>
                  <a:lnTo>
                    <a:pt x="5968" y="900"/>
                  </a:lnTo>
                  <a:lnTo>
                    <a:pt x="5966" y="715"/>
                  </a:lnTo>
                  <a:lnTo>
                    <a:pt x="5980" y="693"/>
                  </a:lnTo>
                  <a:lnTo>
                    <a:pt x="5991" y="681"/>
                  </a:lnTo>
                  <a:lnTo>
                    <a:pt x="5991" y="612"/>
                  </a:lnTo>
                  <a:lnTo>
                    <a:pt x="6015" y="612"/>
                  </a:lnTo>
                  <a:lnTo>
                    <a:pt x="6015" y="681"/>
                  </a:lnTo>
                  <a:lnTo>
                    <a:pt x="6026" y="691"/>
                  </a:lnTo>
                  <a:lnTo>
                    <a:pt x="6026" y="716"/>
                  </a:lnTo>
                  <a:lnTo>
                    <a:pt x="6037" y="738"/>
                  </a:lnTo>
                  <a:lnTo>
                    <a:pt x="6037" y="796"/>
                  </a:lnTo>
                  <a:lnTo>
                    <a:pt x="6049" y="820"/>
                  </a:lnTo>
                  <a:lnTo>
                    <a:pt x="6061" y="829"/>
                  </a:lnTo>
                  <a:lnTo>
                    <a:pt x="6060" y="854"/>
                  </a:lnTo>
                  <a:lnTo>
                    <a:pt x="6095" y="854"/>
                  </a:lnTo>
                  <a:lnTo>
                    <a:pt x="6107" y="842"/>
                  </a:lnTo>
                  <a:lnTo>
                    <a:pt x="6119" y="820"/>
                  </a:lnTo>
                  <a:lnTo>
                    <a:pt x="6116" y="749"/>
                  </a:lnTo>
                  <a:lnTo>
                    <a:pt x="6129" y="726"/>
                  </a:lnTo>
                  <a:lnTo>
                    <a:pt x="6128" y="702"/>
                  </a:lnTo>
                  <a:lnTo>
                    <a:pt x="6141" y="693"/>
                  </a:lnTo>
                  <a:lnTo>
                    <a:pt x="6141" y="530"/>
                  </a:lnTo>
                  <a:lnTo>
                    <a:pt x="6153" y="530"/>
                  </a:lnTo>
                  <a:lnTo>
                    <a:pt x="6153" y="657"/>
                  </a:lnTo>
                  <a:lnTo>
                    <a:pt x="6164" y="669"/>
                  </a:lnTo>
                  <a:lnTo>
                    <a:pt x="6176" y="693"/>
                  </a:lnTo>
                  <a:lnTo>
                    <a:pt x="6176" y="820"/>
                  </a:lnTo>
                  <a:lnTo>
                    <a:pt x="6189" y="829"/>
                  </a:lnTo>
                  <a:lnTo>
                    <a:pt x="6188" y="854"/>
                  </a:lnTo>
                  <a:lnTo>
                    <a:pt x="6199" y="865"/>
                  </a:lnTo>
                  <a:lnTo>
                    <a:pt x="6211" y="889"/>
                  </a:lnTo>
                  <a:lnTo>
                    <a:pt x="6223" y="900"/>
                  </a:lnTo>
                  <a:lnTo>
                    <a:pt x="6268" y="900"/>
                  </a:lnTo>
                  <a:lnTo>
                    <a:pt x="6280" y="889"/>
                  </a:lnTo>
                  <a:lnTo>
                    <a:pt x="6292" y="865"/>
                  </a:lnTo>
                  <a:lnTo>
                    <a:pt x="6290" y="772"/>
                  </a:lnTo>
                  <a:lnTo>
                    <a:pt x="6303" y="750"/>
                  </a:lnTo>
                  <a:lnTo>
                    <a:pt x="6300" y="622"/>
                  </a:lnTo>
                  <a:lnTo>
                    <a:pt x="6315" y="600"/>
                  </a:lnTo>
                  <a:lnTo>
                    <a:pt x="6327" y="577"/>
                  </a:lnTo>
                  <a:lnTo>
                    <a:pt x="6337" y="565"/>
                  </a:lnTo>
                  <a:lnTo>
                    <a:pt x="6349" y="565"/>
                  </a:lnTo>
                  <a:lnTo>
                    <a:pt x="6361" y="589"/>
                  </a:lnTo>
                  <a:lnTo>
                    <a:pt x="6361" y="634"/>
                  </a:lnTo>
                  <a:lnTo>
                    <a:pt x="6372" y="646"/>
                  </a:lnTo>
                  <a:lnTo>
                    <a:pt x="6385" y="656"/>
                  </a:lnTo>
                  <a:lnTo>
                    <a:pt x="6384" y="681"/>
                  </a:lnTo>
                  <a:lnTo>
                    <a:pt x="6396" y="693"/>
                  </a:lnTo>
                  <a:lnTo>
                    <a:pt x="6430" y="693"/>
                  </a:lnTo>
                  <a:lnTo>
                    <a:pt x="6441" y="681"/>
                  </a:lnTo>
                  <a:lnTo>
                    <a:pt x="6453" y="669"/>
                  </a:lnTo>
                  <a:lnTo>
                    <a:pt x="6465" y="646"/>
                  </a:lnTo>
                  <a:lnTo>
                    <a:pt x="6462" y="622"/>
                  </a:lnTo>
                  <a:lnTo>
                    <a:pt x="6476" y="600"/>
                  </a:lnTo>
                  <a:lnTo>
                    <a:pt x="6488" y="589"/>
                  </a:lnTo>
                  <a:lnTo>
                    <a:pt x="6488" y="612"/>
                  </a:lnTo>
                  <a:lnTo>
                    <a:pt x="6501" y="622"/>
                  </a:lnTo>
                  <a:lnTo>
                    <a:pt x="6500" y="646"/>
                  </a:lnTo>
                  <a:lnTo>
                    <a:pt x="6511" y="669"/>
                  </a:lnTo>
                  <a:lnTo>
                    <a:pt x="6511" y="761"/>
                  </a:lnTo>
                  <a:lnTo>
                    <a:pt x="6523" y="785"/>
                  </a:lnTo>
                  <a:lnTo>
                    <a:pt x="6534" y="808"/>
                  </a:lnTo>
                  <a:lnTo>
                    <a:pt x="6592" y="808"/>
                  </a:lnTo>
                  <a:lnTo>
                    <a:pt x="6604" y="796"/>
                  </a:lnTo>
                  <a:lnTo>
                    <a:pt x="6615" y="785"/>
                  </a:lnTo>
                  <a:lnTo>
                    <a:pt x="6627" y="761"/>
                  </a:lnTo>
                  <a:lnTo>
                    <a:pt x="6624" y="726"/>
                  </a:lnTo>
                  <a:lnTo>
                    <a:pt x="6637" y="704"/>
                  </a:lnTo>
                  <a:lnTo>
                    <a:pt x="6637" y="669"/>
                  </a:lnTo>
                  <a:lnTo>
                    <a:pt x="6661" y="669"/>
                  </a:lnTo>
                  <a:lnTo>
                    <a:pt x="6661" y="738"/>
                  </a:lnTo>
                  <a:lnTo>
                    <a:pt x="6672" y="750"/>
                  </a:lnTo>
                  <a:lnTo>
                    <a:pt x="6685" y="760"/>
                  </a:lnTo>
                  <a:lnTo>
                    <a:pt x="6684" y="785"/>
                  </a:lnTo>
                  <a:lnTo>
                    <a:pt x="6719" y="785"/>
                  </a:lnTo>
                  <a:lnTo>
                    <a:pt x="6730" y="773"/>
                  </a:lnTo>
                  <a:lnTo>
                    <a:pt x="6741" y="750"/>
                  </a:lnTo>
                  <a:lnTo>
                    <a:pt x="6739" y="724"/>
                  </a:lnTo>
                  <a:lnTo>
                    <a:pt x="6753" y="716"/>
                  </a:lnTo>
                  <a:lnTo>
                    <a:pt x="6765" y="693"/>
                  </a:lnTo>
                  <a:lnTo>
                    <a:pt x="6763" y="645"/>
                  </a:lnTo>
                  <a:lnTo>
                    <a:pt x="6776" y="624"/>
                  </a:lnTo>
                  <a:lnTo>
                    <a:pt x="6774" y="599"/>
                  </a:lnTo>
                  <a:lnTo>
                    <a:pt x="6788" y="577"/>
                  </a:lnTo>
                  <a:lnTo>
                    <a:pt x="6786" y="529"/>
                  </a:lnTo>
                  <a:lnTo>
                    <a:pt x="6800" y="508"/>
                  </a:lnTo>
                  <a:lnTo>
                    <a:pt x="6811" y="485"/>
                  </a:lnTo>
                  <a:lnTo>
                    <a:pt x="6811" y="508"/>
                  </a:lnTo>
                  <a:lnTo>
                    <a:pt x="6823" y="530"/>
                  </a:lnTo>
                  <a:lnTo>
                    <a:pt x="6823" y="554"/>
                  </a:lnTo>
                  <a:lnTo>
                    <a:pt x="6825" y="578"/>
                  </a:lnTo>
                  <a:lnTo>
                    <a:pt x="6811" y="600"/>
                  </a:lnTo>
                  <a:lnTo>
                    <a:pt x="6811" y="612"/>
                  </a:lnTo>
                  <a:lnTo>
                    <a:pt x="6823" y="634"/>
                  </a:lnTo>
                  <a:lnTo>
                    <a:pt x="6823" y="657"/>
                  </a:lnTo>
                  <a:lnTo>
                    <a:pt x="6834" y="681"/>
                  </a:lnTo>
                  <a:lnTo>
                    <a:pt x="6834" y="842"/>
                  </a:lnTo>
                  <a:lnTo>
                    <a:pt x="6845" y="865"/>
                  </a:lnTo>
                  <a:lnTo>
                    <a:pt x="6858" y="876"/>
                  </a:lnTo>
                  <a:lnTo>
                    <a:pt x="6857" y="900"/>
                  </a:lnTo>
                  <a:lnTo>
                    <a:pt x="6880" y="912"/>
                  </a:lnTo>
                  <a:lnTo>
                    <a:pt x="6892" y="912"/>
                  </a:lnTo>
                  <a:lnTo>
                    <a:pt x="6903" y="899"/>
                  </a:lnTo>
                  <a:lnTo>
                    <a:pt x="6926" y="900"/>
                  </a:lnTo>
                  <a:lnTo>
                    <a:pt x="6938" y="889"/>
                  </a:lnTo>
                  <a:lnTo>
                    <a:pt x="6949" y="865"/>
                  </a:lnTo>
                  <a:lnTo>
                    <a:pt x="6947" y="772"/>
                  </a:lnTo>
                  <a:lnTo>
                    <a:pt x="6961" y="750"/>
                  </a:lnTo>
                  <a:lnTo>
                    <a:pt x="6961" y="577"/>
                  </a:lnTo>
                  <a:lnTo>
                    <a:pt x="6996" y="577"/>
                  </a:lnTo>
                  <a:lnTo>
                    <a:pt x="6996" y="716"/>
                  </a:lnTo>
                  <a:lnTo>
                    <a:pt x="7008" y="726"/>
                  </a:lnTo>
                  <a:lnTo>
                    <a:pt x="7019" y="738"/>
                  </a:lnTo>
                  <a:lnTo>
                    <a:pt x="7042" y="738"/>
                  </a:lnTo>
                  <a:lnTo>
                    <a:pt x="7053" y="726"/>
                  </a:lnTo>
                  <a:lnTo>
                    <a:pt x="7065" y="716"/>
                  </a:lnTo>
                  <a:lnTo>
                    <a:pt x="7077" y="693"/>
                  </a:lnTo>
                  <a:lnTo>
                    <a:pt x="7074" y="633"/>
                  </a:lnTo>
                  <a:lnTo>
                    <a:pt x="7088" y="612"/>
                  </a:lnTo>
                  <a:lnTo>
                    <a:pt x="7100" y="589"/>
                  </a:lnTo>
                  <a:lnTo>
                    <a:pt x="7100" y="542"/>
                  </a:lnTo>
                  <a:lnTo>
                    <a:pt x="7123" y="542"/>
                  </a:lnTo>
                  <a:lnTo>
                    <a:pt x="7123" y="589"/>
                  </a:lnTo>
                  <a:lnTo>
                    <a:pt x="7134" y="612"/>
                  </a:lnTo>
                  <a:lnTo>
                    <a:pt x="7134" y="669"/>
                  </a:lnTo>
                  <a:lnTo>
                    <a:pt x="7146" y="693"/>
                  </a:lnTo>
                  <a:lnTo>
                    <a:pt x="7146" y="773"/>
                  </a:lnTo>
                  <a:lnTo>
                    <a:pt x="7157" y="796"/>
                  </a:lnTo>
                  <a:lnTo>
                    <a:pt x="7169" y="820"/>
                  </a:lnTo>
                  <a:lnTo>
                    <a:pt x="7169" y="842"/>
                  </a:lnTo>
                  <a:lnTo>
                    <a:pt x="7181" y="865"/>
                  </a:lnTo>
                  <a:lnTo>
                    <a:pt x="7216" y="865"/>
                  </a:lnTo>
                  <a:lnTo>
                    <a:pt x="7226" y="854"/>
                  </a:lnTo>
                  <a:lnTo>
                    <a:pt x="7225" y="828"/>
                  </a:lnTo>
                  <a:lnTo>
                    <a:pt x="7238" y="820"/>
                  </a:lnTo>
                  <a:lnTo>
                    <a:pt x="7249" y="796"/>
                  </a:lnTo>
                  <a:lnTo>
                    <a:pt x="7247" y="760"/>
                  </a:lnTo>
                  <a:lnTo>
                    <a:pt x="7261" y="738"/>
                  </a:lnTo>
                  <a:lnTo>
                    <a:pt x="7259" y="713"/>
                  </a:lnTo>
                  <a:lnTo>
                    <a:pt x="7273" y="704"/>
                  </a:lnTo>
                  <a:lnTo>
                    <a:pt x="7271" y="645"/>
                  </a:lnTo>
                  <a:lnTo>
                    <a:pt x="7284" y="624"/>
                  </a:lnTo>
                  <a:lnTo>
                    <a:pt x="7282" y="587"/>
                  </a:lnTo>
                  <a:lnTo>
                    <a:pt x="7296" y="565"/>
                  </a:lnTo>
                  <a:lnTo>
                    <a:pt x="7308" y="565"/>
                  </a:lnTo>
                  <a:lnTo>
                    <a:pt x="7319" y="589"/>
                  </a:lnTo>
                  <a:lnTo>
                    <a:pt x="7319" y="657"/>
                  </a:lnTo>
                  <a:lnTo>
                    <a:pt x="7331" y="668"/>
                  </a:lnTo>
                  <a:lnTo>
                    <a:pt x="7330" y="693"/>
                  </a:lnTo>
                  <a:lnTo>
                    <a:pt x="7342" y="716"/>
                  </a:lnTo>
                  <a:lnTo>
                    <a:pt x="7353" y="726"/>
                  </a:lnTo>
                  <a:lnTo>
                    <a:pt x="7377" y="726"/>
                  </a:lnTo>
                  <a:lnTo>
                    <a:pt x="7375" y="702"/>
                  </a:lnTo>
                  <a:lnTo>
                    <a:pt x="7388" y="693"/>
                  </a:lnTo>
                  <a:lnTo>
                    <a:pt x="7400" y="669"/>
                  </a:lnTo>
                  <a:lnTo>
                    <a:pt x="7397" y="576"/>
                  </a:lnTo>
                  <a:lnTo>
                    <a:pt x="7412" y="554"/>
                  </a:lnTo>
                  <a:lnTo>
                    <a:pt x="7410" y="528"/>
                  </a:lnTo>
                  <a:lnTo>
                    <a:pt x="7423" y="520"/>
                  </a:lnTo>
                  <a:lnTo>
                    <a:pt x="7423" y="357"/>
                  </a:lnTo>
                  <a:lnTo>
                    <a:pt x="7446" y="357"/>
                  </a:lnTo>
                  <a:lnTo>
                    <a:pt x="7446" y="450"/>
                  </a:lnTo>
                  <a:lnTo>
                    <a:pt x="7457" y="461"/>
                  </a:lnTo>
                  <a:lnTo>
                    <a:pt x="7469" y="485"/>
                  </a:lnTo>
                  <a:lnTo>
                    <a:pt x="7469" y="624"/>
                  </a:lnTo>
                  <a:lnTo>
                    <a:pt x="7481" y="646"/>
                  </a:lnTo>
                  <a:lnTo>
                    <a:pt x="7492" y="669"/>
                  </a:lnTo>
                  <a:lnTo>
                    <a:pt x="7492" y="820"/>
                  </a:lnTo>
                  <a:lnTo>
                    <a:pt x="7505" y="829"/>
                  </a:lnTo>
                  <a:lnTo>
                    <a:pt x="7504" y="854"/>
                  </a:lnTo>
                  <a:lnTo>
                    <a:pt x="7516" y="877"/>
                  </a:lnTo>
                  <a:lnTo>
                    <a:pt x="7550" y="877"/>
                  </a:lnTo>
                  <a:lnTo>
                    <a:pt x="7561" y="865"/>
                  </a:lnTo>
                  <a:lnTo>
                    <a:pt x="7573" y="854"/>
                  </a:lnTo>
                  <a:lnTo>
                    <a:pt x="7571" y="819"/>
                  </a:lnTo>
                  <a:lnTo>
                    <a:pt x="7585" y="796"/>
                  </a:lnTo>
                  <a:lnTo>
                    <a:pt x="7583" y="749"/>
                  </a:lnTo>
                  <a:lnTo>
                    <a:pt x="7596" y="726"/>
                  </a:lnTo>
                  <a:lnTo>
                    <a:pt x="7608" y="704"/>
                  </a:lnTo>
                  <a:lnTo>
                    <a:pt x="7605" y="622"/>
                  </a:lnTo>
                  <a:lnTo>
                    <a:pt x="7620" y="600"/>
                  </a:lnTo>
                  <a:lnTo>
                    <a:pt x="7630" y="577"/>
                  </a:lnTo>
                  <a:lnTo>
                    <a:pt x="7630" y="530"/>
                  </a:lnTo>
                  <a:lnTo>
                    <a:pt x="7654" y="530"/>
                  </a:lnTo>
                  <a:lnTo>
                    <a:pt x="7654" y="600"/>
                  </a:lnTo>
                  <a:lnTo>
                    <a:pt x="7665" y="624"/>
                  </a:lnTo>
                  <a:lnTo>
                    <a:pt x="7677" y="634"/>
                  </a:lnTo>
                  <a:lnTo>
                    <a:pt x="7712" y="634"/>
                  </a:lnTo>
                  <a:lnTo>
                    <a:pt x="7724" y="624"/>
                  </a:lnTo>
                  <a:lnTo>
                    <a:pt x="7734" y="600"/>
                  </a:lnTo>
                  <a:lnTo>
                    <a:pt x="7732" y="507"/>
                  </a:lnTo>
                  <a:lnTo>
                    <a:pt x="7746" y="485"/>
                  </a:lnTo>
                  <a:lnTo>
                    <a:pt x="7758" y="461"/>
                  </a:lnTo>
                  <a:lnTo>
                    <a:pt x="7758" y="346"/>
                  </a:lnTo>
                  <a:lnTo>
                    <a:pt x="7769" y="346"/>
                  </a:lnTo>
                  <a:lnTo>
                    <a:pt x="7769" y="381"/>
                  </a:lnTo>
                  <a:lnTo>
                    <a:pt x="7781" y="404"/>
                  </a:lnTo>
                  <a:lnTo>
                    <a:pt x="7793" y="426"/>
                  </a:lnTo>
                  <a:lnTo>
                    <a:pt x="7793" y="496"/>
                  </a:lnTo>
                  <a:lnTo>
                    <a:pt x="7804" y="520"/>
                  </a:lnTo>
                  <a:lnTo>
                    <a:pt x="7804" y="542"/>
                  </a:lnTo>
                  <a:lnTo>
                    <a:pt x="7816" y="565"/>
                  </a:lnTo>
                  <a:lnTo>
                    <a:pt x="7816" y="657"/>
                  </a:lnTo>
                  <a:lnTo>
                    <a:pt x="7826" y="681"/>
                  </a:lnTo>
                  <a:lnTo>
                    <a:pt x="7826" y="796"/>
                  </a:lnTo>
                  <a:lnTo>
                    <a:pt x="7838" y="808"/>
                  </a:lnTo>
                  <a:lnTo>
                    <a:pt x="7851" y="819"/>
                  </a:lnTo>
                  <a:lnTo>
                    <a:pt x="7850" y="842"/>
                  </a:lnTo>
                  <a:lnTo>
                    <a:pt x="7885" y="842"/>
                  </a:lnTo>
                  <a:lnTo>
                    <a:pt x="7896" y="830"/>
                  </a:lnTo>
                  <a:lnTo>
                    <a:pt x="7908" y="820"/>
                  </a:lnTo>
                  <a:lnTo>
                    <a:pt x="7920" y="796"/>
                  </a:lnTo>
                  <a:lnTo>
                    <a:pt x="7930" y="773"/>
                  </a:lnTo>
                  <a:lnTo>
                    <a:pt x="7928" y="749"/>
                  </a:lnTo>
                  <a:lnTo>
                    <a:pt x="7942" y="726"/>
                  </a:lnTo>
                  <a:lnTo>
                    <a:pt x="7940" y="703"/>
                  </a:lnTo>
                  <a:lnTo>
                    <a:pt x="7954" y="681"/>
                  </a:lnTo>
                  <a:lnTo>
                    <a:pt x="7952" y="645"/>
                  </a:lnTo>
                  <a:lnTo>
                    <a:pt x="7965" y="624"/>
                  </a:lnTo>
                  <a:lnTo>
                    <a:pt x="7968" y="541"/>
                  </a:lnTo>
                  <a:lnTo>
                    <a:pt x="7977" y="554"/>
                  </a:lnTo>
                  <a:lnTo>
                    <a:pt x="7989" y="565"/>
                  </a:lnTo>
                  <a:lnTo>
                    <a:pt x="8000" y="589"/>
                  </a:lnTo>
                  <a:lnTo>
                    <a:pt x="8000" y="669"/>
                  </a:lnTo>
                  <a:lnTo>
                    <a:pt x="8012" y="681"/>
                  </a:lnTo>
                  <a:lnTo>
                    <a:pt x="8046" y="681"/>
                  </a:lnTo>
                  <a:lnTo>
                    <a:pt x="8058" y="669"/>
                  </a:lnTo>
                  <a:lnTo>
                    <a:pt x="8069" y="646"/>
                  </a:lnTo>
                  <a:lnTo>
                    <a:pt x="8081" y="624"/>
                  </a:lnTo>
                  <a:lnTo>
                    <a:pt x="8079" y="599"/>
                  </a:lnTo>
                  <a:lnTo>
                    <a:pt x="8093" y="577"/>
                  </a:lnTo>
                  <a:lnTo>
                    <a:pt x="8104" y="554"/>
                  </a:lnTo>
                  <a:lnTo>
                    <a:pt x="8107" y="529"/>
                  </a:lnTo>
                  <a:lnTo>
                    <a:pt x="8116" y="542"/>
                  </a:lnTo>
                  <a:lnTo>
                    <a:pt x="8128" y="552"/>
                  </a:lnTo>
                  <a:lnTo>
                    <a:pt x="8127" y="577"/>
                  </a:lnTo>
                  <a:lnTo>
                    <a:pt x="8139" y="587"/>
                  </a:lnTo>
                  <a:lnTo>
                    <a:pt x="8138" y="612"/>
                  </a:lnTo>
                  <a:lnTo>
                    <a:pt x="8150" y="634"/>
                  </a:lnTo>
                  <a:lnTo>
                    <a:pt x="8150" y="693"/>
                  </a:lnTo>
                  <a:lnTo>
                    <a:pt x="8162" y="716"/>
                  </a:lnTo>
                  <a:lnTo>
                    <a:pt x="8174" y="726"/>
                  </a:lnTo>
                  <a:lnTo>
                    <a:pt x="8173" y="750"/>
                  </a:lnTo>
                  <a:lnTo>
                    <a:pt x="8220" y="750"/>
                  </a:lnTo>
                  <a:lnTo>
                    <a:pt x="8231" y="738"/>
                  </a:lnTo>
                  <a:lnTo>
                    <a:pt x="8242" y="726"/>
                  </a:lnTo>
                  <a:lnTo>
                    <a:pt x="8254" y="704"/>
                  </a:lnTo>
                  <a:lnTo>
                    <a:pt x="8252" y="680"/>
                  </a:lnTo>
                  <a:lnTo>
                    <a:pt x="8266" y="657"/>
                  </a:lnTo>
                  <a:lnTo>
                    <a:pt x="8263" y="633"/>
                  </a:lnTo>
                  <a:lnTo>
                    <a:pt x="8277" y="612"/>
                  </a:lnTo>
                  <a:lnTo>
                    <a:pt x="8278" y="586"/>
                  </a:lnTo>
                  <a:lnTo>
                    <a:pt x="8301" y="600"/>
                  </a:lnTo>
                  <a:lnTo>
                    <a:pt x="8312" y="612"/>
                  </a:lnTo>
                  <a:lnTo>
                    <a:pt x="8324" y="634"/>
                  </a:lnTo>
                  <a:lnTo>
                    <a:pt x="8324" y="785"/>
                  </a:lnTo>
                  <a:lnTo>
                    <a:pt x="8336" y="795"/>
                  </a:lnTo>
                  <a:lnTo>
                    <a:pt x="8335" y="820"/>
                  </a:lnTo>
                  <a:lnTo>
                    <a:pt x="8346" y="842"/>
                  </a:lnTo>
                  <a:lnTo>
                    <a:pt x="8370" y="842"/>
                  </a:lnTo>
                  <a:lnTo>
                    <a:pt x="8381" y="830"/>
                  </a:lnTo>
                  <a:lnTo>
                    <a:pt x="8393" y="808"/>
                  </a:lnTo>
                  <a:lnTo>
                    <a:pt x="8391" y="715"/>
                  </a:lnTo>
                  <a:lnTo>
                    <a:pt x="8405" y="693"/>
                  </a:lnTo>
                  <a:lnTo>
                    <a:pt x="8416" y="669"/>
                  </a:lnTo>
                  <a:lnTo>
                    <a:pt x="8413" y="495"/>
                  </a:lnTo>
                  <a:lnTo>
                    <a:pt x="8427" y="473"/>
                  </a:lnTo>
                  <a:lnTo>
                    <a:pt x="8438" y="473"/>
                  </a:lnTo>
                  <a:lnTo>
                    <a:pt x="8450" y="496"/>
                  </a:lnTo>
                  <a:lnTo>
                    <a:pt x="8450" y="530"/>
                  </a:lnTo>
                  <a:lnTo>
                    <a:pt x="8462" y="554"/>
                  </a:lnTo>
                  <a:lnTo>
                    <a:pt x="8474" y="577"/>
                  </a:lnTo>
                  <a:lnTo>
                    <a:pt x="8474" y="681"/>
                  </a:lnTo>
                  <a:lnTo>
                    <a:pt x="8485" y="704"/>
                  </a:lnTo>
                  <a:lnTo>
                    <a:pt x="8485" y="773"/>
                  </a:lnTo>
                  <a:lnTo>
                    <a:pt x="8498" y="784"/>
                  </a:lnTo>
                  <a:lnTo>
                    <a:pt x="8497" y="808"/>
                  </a:lnTo>
                  <a:lnTo>
                    <a:pt x="8542" y="808"/>
                  </a:lnTo>
                  <a:lnTo>
                    <a:pt x="8554" y="796"/>
                  </a:lnTo>
                  <a:lnTo>
                    <a:pt x="8566" y="785"/>
                  </a:lnTo>
                  <a:lnTo>
                    <a:pt x="8564" y="726"/>
                  </a:lnTo>
                  <a:lnTo>
                    <a:pt x="8577" y="704"/>
                  </a:lnTo>
                  <a:lnTo>
                    <a:pt x="8589" y="681"/>
                  </a:lnTo>
                  <a:lnTo>
                    <a:pt x="8587" y="587"/>
                  </a:lnTo>
                  <a:lnTo>
                    <a:pt x="8601" y="565"/>
                  </a:lnTo>
                  <a:lnTo>
                    <a:pt x="8599" y="540"/>
                  </a:lnTo>
                  <a:lnTo>
                    <a:pt x="8612" y="530"/>
                  </a:lnTo>
                  <a:lnTo>
                    <a:pt x="8609" y="495"/>
                  </a:lnTo>
                  <a:lnTo>
                    <a:pt x="8623" y="473"/>
                  </a:lnTo>
                  <a:lnTo>
                    <a:pt x="8646" y="461"/>
                  </a:lnTo>
                  <a:lnTo>
                    <a:pt x="8646" y="669"/>
                  </a:lnTo>
                  <a:lnTo>
                    <a:pt x="8658" y="693"/>
                  </a:lnTo>
                  <a:lnTo>
                    <a:pt x="8658" y="830"/>
                  </a:lnTo>
                  <a:lnTo>
                    <a:pt x="8670" y="842"/>
                  </a:lnTo>
                  <a:lnTo>
                    <a:pt x="8693" y="842"/>
                  </a:lnTo>
                  <a:lnTo>
                    <a:pt x="8705" y="830"/>
                  </a:lnTo>
                  <a:lnTo>
                    <a:pt x="8716" y="820"/>
                  </a:lnTo>
                  <a:lnTo>
                    <a:pt x="8713" y="795"/>
                  </a:lnTo>
                  <a:lnTo>
                    <a:pt x="8727" y="773"/>
                  </a:lnTo>
                  <a:lnTo>
                    <a:pt x="8725" y="737"/>
                  </a:lnTo>
                  <a:lnTo>
                    <a:pt x="8739" y="716"/>
                  </a:lnTo>
                  <a:lnTo>
                    <a:pt x="8737" y="529"/>
                  </a:lnTo>
                  <a:lnTo>
                    <a:pt x="8750" y="508"/>
                  </a:lnTo>
                  <a:lnTo>
                    <a:pt x="8748" y="484"/>
                  </a:lnTo>
                  <a:lnTo>
                    <a:pt x="8762" y="461"/>
                  </a:lnTo>
                  <a:lnTo>
                    <a:pt x="8774" y="450"/>
                  </a:lnTo>
                  <a:lnTo>
                    <a:pt x="8774" y="496"/>
                  </a:lnTo>
                  <a:lnTo>
                    <a:pt x="8785" y="520"/>
                  </a:lnTo>
                  <a:lnTo>
                    <a:pt x="8785" y="577"/>
                  </a:lnTo>
                  <a:lnTo>
                    <a:pt x="8797" y="600"/>
                  </a:lnTo>
                  <a:lnTo>
                    <a:pt x="8797" y="624"/>
                  </a:lnTo>
                  <a:lnTo>
                    <a:pt x="8809" y="646"/>
                  </a:lnTo>
                  <a:lnTo>
                    <a:pt x="8809" y="716"/>
                  </a:lnTo>
                  <a:lnTo>
                    <a:pt x="8820" y="738"/>
                  </a:lnTo>
                  <a:lnTo>
                    <a:pt x="8820" y="773"/>
                  </a:lnTo>
                  <a:lnTo>
                    <a:pt x="8831" y="796"/>
                  </a:lnTo>
                  <a:lnTo>
                    <a:pt x="8831" y="842"/>
                  </a:lnTo>
                  <a:lnTo>
                    <a:pt x="8878" y="842"/>
                  </a:lnTo>
                  <a:lnTo>
                    <a:pt x="8889" y="830"/>
                  </a:lnTo>
                  <a:lnTo>
                    <a:pt x="8901" y="808"/>
                  </a:lnTo>
                  <a:lnTo>
                    <a:pt x="8898" y="737"/>
                  </a:lnTo>
                  <a:lnTo>
                    <a:pt x="8913" y="716"/>
                  </a:lnTo>
                  <a:lnTo>
                    <a:pt x="8923" y="693"/>
                  </a:lnTo>
                  <a:lnTo>
                    <a:pt x="8921" y="576"/>
                  </a:lnTo>
                  <a:lnTo>
                    <a:pt x="8935" y="554"/>
                  </a:lnTo>
                  <a:lnTo>
                    <a:pt x="8933" y="528"/>
                  </a:lnTo>
                  <a:lnTo>
                    <a:pt x="8947" y="520"/>
                  </a:lnTo>
                  <a:lnTo>
                    <a:pt x="8944" y="449"/>
                  </a:lnTo>
                  <a:lnTo>
                    <a:pt x="8958" y="426"/>
                  </a:lnTo>
                  <a:lnTo>
                    <a:pt x="8970" y="416"/>
                  </a:lnTo>
                  <a:lnTo>
                    <a:pt x="8970" y="577"/>
                  </a:lnTo>
                  <a:lnTo>
                    <a:pt x="8982" y="600"/>
                  </a:lnTo>
                  <a:lnTo>
                    <a:pt x="8993" y="624"/>
                  </a:lnTo>
                  <a:lnTo>
                    <a:pt x="8993" y="761"/>
                  </a:lnTo>
                  <a:lnTo>
                    <a:pt x="9005" y="785"/>
                  </a:lnTo>
                  <a:lnTo>
                    <a:pt x="9017" y="796"/>
                  </a:lnTo>
                  <a:lnTo>
                    <a:pt x="9039" y="796"/>
                  </a:lnTo>
                  <a:lnTo>
                    <a:pt x="9051" y="785"/>
                  </a:lnTo>
                  <a:lnTo>
                    <a:pt x="9048" y="749"/>
                  </a:lnTo>
                  <a:lnTo>
                    <a:pt x="9062" y="726"/>
                  </a:lnTo>
                  <a:lnTo>
                    <a:pt x="9074" y="704"/>
                  </a:lnTo>
                  <a:lnTo>
                    <a:pt x="9072" y="587"/>
                  </a:lnTo>
                  <a:lnTo>
                    <a:pt x="9086" y="565"/>
                  </a:lnTo>
                  <a:lnTo>
                    <a:pt x="9097" y="554"/>
                  </a:lnTo>
                  <a:lnTo>
                    <a:pt x="9097" y="438"/>
                  </a:lnTo>
                  <a:lnTo>
                    <a:pt x="9121" y="438"/>
                  </a:lnTo>
                  <a:lnTo>
                    <a:pt x="9121" y="461"/>
                  </a:lnTo>
                  <a:lnTo>
                    <a:pt x="9131" y="485"/>
                  </a:lnTo>
                  <a:lnTo>
                    <a:pt x="9131" y="577"/>
                  </a:lnTo>
                  <a:lnTo>
                    <a:pt x="9143" y="600"/>
                  </a:lnTo>
                  <a:lnTo>
                    <a:pt x="9143" y="750"/>
                  </a:lnTo>
                  <a:lnTo>
                    <a:pt x="9154" y="773"/>
                  </a:lnTo>
                  <a:lnTo>
                    <a:pt x="9166" y="796"/>
                  </a:lnTo>
                  <a:lnTo>
                    <a:pt x="9166" y="854"/>
                  </a:lnTo>
                  <a:lnTo>
                    <a:pt x="9178" y="865"/>
                  </a:lnTo>
                  <a:lnTo>
                    <a:pt x="9213" y="865"/>
                  </a:lnTo>
                  <a:lnTo>
                    <a:pt x="9223" y="854"/>
                  </a:lnTo>
                  <a:lnTo>
                    <a:pt x="9221" y="795"/>
                  </a:lnTo>
                  <a:lnTo>
                    <a:pt x="9235" y="773"/>
                  </a:lnTo>
                  <a:lnTo>
                    <a:pt x="9247" y="761"/>
                  </a:lnTo>
                  <a:lnTo>
                    <a:pt x="9245" y="668"/>
                  </a:lnTo>
                  <a:lnTo>
                    <a:pt x="9258" y="646"/>
                  </a:lnTo>
                  <a:lnTo>
                    <a:pt x="9256" y="564"/>
                  </a:lnTo>
                  <a:lnTo>
                    <a:pt x="9270" y="542"/>
                  </a:lnTo>
                  <a:lnTo>
                    <a:pt x="9282" y="520"/>
                  </a:lnTo>
                  <a:lnTo>
                    <a:pt x="9293" y="496"/>
                  </a:lnTo>
                  <a:lnTo>
                    <a:pt x="9293" y="542"/>
                  </a:lnTo>
                  <a:lnTo>
                    <a:pt x="9305" y="565"/>
                  </a:lnTo>
                  <a:lnTo>
                    <a:pt x="9317" y="589"/>
                  </a:lnTo>
                  <a:lnTo>
                    <a:pt x="9317" y="704"/>
                  </a:lnTo>
                  <a:lnTo>
                    <a:pt x="9327" y="726"/>
                  </a:lnTo>
                  <a:lnTo>
                    <a:pt x="9339" y="738"/>
                  </a:lnTo>
                  <a:lnTo>
                    <a:pt x="9374" y="738"/>
                  </a:lnTo>
                  <a:lnTo>
                    <a:pt x="9386" y="726"/>
                  </a:lnTo>
                  <a:lnTo>
                    <a:pt x="9397" y="704"/>
                  </a:lnTo>
                  <a:lnTo>
                    <a:pt x="9394" y="668"/>
                  </a:lnTo>
                  <a:lnTo>
                    <a:pt x="9409" y="646"/>
                  </a:lnTo>
                  <a:lnTo>
                    <a:pt x="9421" y="624"/>
                  </a:lnTo>
                  <a:lnTo>
                    <a:pt x="9443" y="612"/>
                  </a:lnTo>
                  <a:lnTo>
                    <a:pt x="9443" y="946"/>
                  </a:lnTo>
                  <a:lnTo>
                    <a:pt x="9456" y="957"/>
                  </a:lnTo>
                  <a:lnTo>
                    <a:pt x="9455" y="981"/>
                  </a:lnTo>
                  <a:lnTo>
                    <a:pt x="9466" y="1004"/>
                  </a:lnTo>
                  <a:lnTo>
                    <a:pt x="9466" y="1420"/>
                  </a:lnTo>
                  <a:lnTo>
                    <a:pt x="9479" y="1430"/>
                  </a:lnTo>
                  <a:lnTo>
                    <a:pt x="9478" y="1454"/>
                  </a:lnTo>
                  <a:lnTo>
                    <a:pt x="9490" y="1477"/>
                  </a:lnTo>
                  <a:lnTo>
                    <a:pt x="9490" y="2009"/>
                  </a:lnTo>
                  <a:lnTo>
                    <a:pt x="9501" y="2031"/>
                  </a:lnTo>
                  <a:lnTo>
                    <a:pt x="9501" y="2205"/>
                  </a:lnTo>
                  <a:lnTo>
                    <a:pt x="9513" y="2217"/>
                  </a:lnTo>
                  <a:lnTo>
                    <a:pt x="9524" y="2227"/>
                  </a:lnTo>
                  <a:lnTo>
                    <a:pt x="9535" y="2227"/>
                  </a:lnTo>
                  <a:lnTo>
                    <a:pt x="9559" y="2217"/>
                  </a:lnTo>
                  <a:lnTo>
                    <a:pt x="9570" y="2205"/>
                  </a:lnTo>
                  <a:lnTo>
                    <a:pt x="9582" y="2182"/>
                  </a:lnTo>
                  <a:lnTo>
                    <a:pt x="9580" y="2123"/>
                  </a:lnTo>
                  <a:lnTo>
                    <a:pt x="9594" y="2101"/>
                  </a:lnTo>
                  <a:lnTo>
                    <a:pt x="9605" y="2078"/>
                  </a:lnTo>
                  <a:lnTo>
                    <a:pt x="9602" y="1904"/>
                  </a:lnTo>
                  <a:lnTo>
                    <a:pt x="9617" y="1882"/>
                  </a:lnTo>
                  <a:lnTo>
                    <a:pt x="9639" y="1870"/>
                  </a:lnTo>
                  <a:lnTo>
                    <a:pt x="9639" y="2123"/>
                  </a:lnTo>
                  <a:lnTo>
                    <a:pt x="9651" y="2147"/>
                  </a:lnTo>
                  <a:lnTo>
                    <a:pt x="9651" y="2609"/>
                  </a:lnTo>
                  <a:lnTo>
                    <a:pt x="9663" y="2632"/>
                  </a:lnTo>
                  <a:lnTo>
                    <a:pt x="9674" y="2655"/>
                  </a:lnTo>
                  <a:lnTo>
                    <a:pt x="9674" y="2794"/>
                  </a:lnTo>
                  <a:lnTo>
                    <a:pt x="9686" y="2817"/>
                  </a:lnTo>
                  <a:lnTo>
                    <a:pt x="9698" y="2828"/>
                  </a:lnTo>
                  <a:lnTo>
                    <a:pt x="9709" y="2840"/>
                  </a:lnTo>
                  <a:lnTo>
                    <a:pt x="9755" y="2840"/>
                  </a:lnTo>
                  <a:lnTo>
                    <a:pt x="9766" y="2828"/>
                  </a:lnTo>
                  <a:lnTo>
                    <a:pt x="9778" y="2806"/>
                  </a:lnTo>
                  <a:lnTo>
                    <a:pt x="9776" y="2562"/>
                  </a:lnTo>
                  <a:lnTo>
                    <a:pt x="9790" y="2539"/>
                  </a:lnTo>
                  <a:lnTo>
                    <a:pt x="9788" y="2261"/>
                  </a:lnTo>
                  <a:lnTo>
                    <a:pt x="9801" y="2239"/>
                  </a:lnTo>
                  <a:lnTo>
                    <a:pt x="9799" y="2214"/>
                  </a:lnTo>
                  <a:lnTo>
                    <a:pt x="9813" y="2205"/>
                  </a:lnTo>
                  <a:lnTo>
                    <a:pt x="9813" y="2066"/>
                  </a:lnTo>
                  <a:lnTo>
                    <a:pt x="9824" y="2066"/>
                  </a:lnTo>
                  <a:lnTo>
                    <a:pt x="9824" y="2123"/>
                  </a:lnTo>
                  <a:lnTo>
                    <a:pt x="9835" y="2135"/>
                  </a:lnTo>
                  <a:lnTo>
                    <a:pt x="9859" y="2135"/>
                  </a:lnTo>
                  <a:lnTo>
                    <a:pt x="9870" y="2123"/>
                  </a:lnTo>
                  <a:lnTo>
                    <a:pt x="9868" y="2099"/>
                  </a:lnTo>
                  <a:lnTo>
                    <a:pt x="9882" y="2090"/>
                  </a:lnTo>
                  <a:lnTo>
                    <a:pt x="9880" y="2064"/>
                  </a:lnTo>
                  <a:lnTo>
                    <a:pt x="9894" y="2055"/>
                  </a:lnTo>
                  <a:lnTo>
                    <a:pt x="9894" y="1893"/>
                  </a:lnTo>
                  <a:lnTo>
                    <a:pt x="9879" y="1882"/>
                  </a:lnTo>
                  <a:lnTo>
                    <a:pt x="9894" y="1858"/>
                  </a:lnTo>
                  <a:lnTo>
                    <a:pt x="9892" y="1834"/>
                  </a:lnTo>
                  <a:lnTo>
                    <a:pt x="9905" y="1813"/>
                  </a:lnTo>
                  <a:lnTo>
                    <a:pt x="9902" y="1441"/>
                  </a:lnTo>
                  <a:lnTo>
                    <a:pt x="9917" y="1420"/>
                  </a:lnTo>
                  <a:lnTo>
                    <a:pt x="9928" y="1397"/>
                  </a:lnTo>
                  <a:lnTo>
                    <a:pt x="9926" y="1072"/>
                  </a:lnTo>
                  <a:lnTo>
                    <a:pt x="9939" y="1050"/>
                  </a:lnTo>
                  <a:lnTo>
                    <a:pt x="9937" y="772"/>
                  </a:lnTo>
                  <a:lnTo>
                    <a:pt x="9951" y="750"/>
                  </a:lnTo>
                  <a:lnTo>
                    <a:pt x="9949" y="724"/>
                  </a:lnTo>
                  <a:lnTo>
                    <a:pt x="9963" y="716"/>
                  </a:lnTo>
                  <a:lnTo>
                    <a:pt x="9968" y="494"/>
                  </a:lnTo>
                  <a:lnTo>
                    <a:pt x="9974" y="520"/>
                  </a:lnTo>
                  <a:lnTo>
                    <a:pt x="9986" y="530"/>
                  </a:lnTo>
                  <a:lnTo>
                    <a:pt x="9998" y="554"/>
                  </a:lnTo>
                  <a:lnTo>
                    <a:pt x="9998" y="646"/>
                  </a:lnTo>
                  <a:lnTo>
                    <a:pt x="10032" y="646"/>
                  </a:lnTo>
                  <a:lnTo>
                    <a:pt x="10043" y="634"/>
                  </a:lnTo>
                  <a:lnTo>
                    <a:pt x="10055" y="612"/>
                  </a:lnTo>
                  <a:lnTo>
                    <a:pt x="10053" y="426"/>
                  </a:lnTo>
                  <a:lnTo>
                    <a:pt x="10067" y="404"/>
                  </a:lnTo>
                  <a:lnTo>
                    <a:pt x="10065" y="379"/>
                  </a:lnTo>
                  <a:lnTo>
                    <a:pt x="10078" y="369"/>
                  </a:lnTo>
                  <a:lnTo>
                    <a:pt x="10076" y="148"/>
                  </a:lnTo>
                  <a:lnTo>
                    <a:pt x="10090" y="127"/>
                  </a:lnTo>
                  <a:lnTo>
                    <a:pt x="10102" y="104"/>
                  </a:lnTo>
                  <a:lnTo>
                    <a:pt x="10113" y="92"/>
                  </a:lnTo>
                  <a:lnTo>
                    <a:pt x="10113" y="115"/>
                  </a:lnTo>
                  <a:lnTo>
                    <a:pt x="10124" y="138"/>
                  </a:lnTo>
                  <a:lnTo>
                    <a:pt x="10124" y="312"/>
                  </a:lnTo>
                  <a:lnTo>
                    <a:pt x="10137" y="322"/>
                  </a:lnTo>
                  <a:lnTo>
                    <a:pt x="10136" y="346"/>
                  </a:lnTo>
                  <a:lnTo>
                    <a:pt x="10147" y="369"/>
                  </a:lnTo>
                  <a:lnTo>
                    <a:pt x="10147" y="542"/>
                  </a:lnTo>
                  <a:lnTo>
                    <a:pt x="10159" y="565"/>
                  </a:lnTo>
                  <a:lnTo>
                    <a:pt x="10171" y="589"/>
                  </a:lnTo>
                  <a:lnTo>
                    <a:pt x="10171" y="693"/>
                  </a:lnTo>
                  <a:lnTo>
                    <a:pt x="10217" y="693"/>
                  </a:lnTo>
                  <a:lnTo>
                    <a:pt x="10228" y="669"/>
                  </a:lnTo>
                  <a:lnTo>
                    <a:pt x="10226" y="622"/>
                  </a:lnTo>
                  <a:lnTo>
                    <a:pt x="10240" y="600"/>
                  </a:lnTo>
                  <a:lnTo>
                    <a:pt x="10237" y="575"/>
                  </a:lnTo>
                  <a:lnTo>
                    <a:pt x="10251" y="565"/>
                  </a:lnTo>
                  <a:lnTo>
                    <a:pt x="10249" y="437"/>
                  </a:lnTo>
                  <a:lnTo>
                    <a:pt x="10263" y="416"/>
                  </a:lnTo>
                  <a:lnTo>
                    <a:pt x="10261" y="311"/>
                  </a:lnTo>
                  <a:lnTo>
                    <a:pt x="10275" y="288"/>
                  </a:lnTo>
                  <a:lnTo>
                    <a:pt x="10286" y="265"/>
                  </a:lnTo>
                  <a:lnTo>
                    <a:pt x="10310" y="253"/>
                  </a:lnTo>
                  <a:lnTo>
                    <a:pt x="10310" y="277"/>
                  </a:lnTo>
                  <a:lnTo>
                    <a:pt x="10320" y="300"/>
                  </a:lnTo>
                  <a:lnTo>
                    <a:pt x="10320" y="461"/>
                  </a:lnTo>
                  <a:lnTo>
                    <a:pt x="10332" y="485"/>
                  </a:lnTo>
                  <a:lnTo>
                    <a:pt x="10345" y="495"/>
                  </a:lnTo>
                  <a:lnTo>
                    <a:pt x="10343" y="520"/>
                  </a:lnTo>
                  <a:lnTo>
                    <a:pt x="10367" y="520"/>
                  </a:lnTo>
                  <a:lnTo>
                    <a:pt x="10378" y="508"/>
                  </a:lnTo>
                  <a:lnTo>
                    <a:pt x="10376" y="482"/>
                  </a:lnTo>
                  <a:lnTo>
                    <a:pt x="10390" y="473"/>
                  </a:lnTo>
                  <a:lnTo>
                    <a:pt x="10388" y="356"/>
                  </a:lnTo>
                  <a:lnTo>
                    <a:pt x="10402" y="334"/>
                  </a:lnTo>
                  <a:lnTo>
                    <a:pt x="10399" y="311"/>
                  </a:lnTo>
                  <a:lnTo>
                    <a:pt x="10413" y="288"/>
                  </a:lnTo>
                  <a:lnTo>
                    <a:pt x="10410" y="114"/>
                  </a:lnTo>
                  <a:lnTo>
                    <a:pt x="10424" y="92"/>
                  </a:lnTo>
                  <a:lnTo>
                    <a:pt x="10447" y="80"/>
                  </a:lnTo>
                  <a:lnTo>
                    <a:pt x="10447" y="173"/>
                  </a:lnTo>
                  <a:lnTo>
                    <a:pt x="10459" y="196"/>
                  </a:lnTo>
                  <a:lnTo>
                    <a:pt x="10471" y="219"/>
                  </a:lnTo>
                  <a:lnTo>
                    <a:pt x="10471" y="323"/>
                  </a:lnTo>
                  <a:lnTo>
                    <a:pt x="10482" y="346"/>
                  </a:lnTo>
                  <a:lnTo>
                    <a:pt x="10482" y="416"/>
                  </a:lnTo>
                  <a:lnTo>
                    <a:pt x="10494" y="438"/>
                  </a:lnTo>
                  <a:lnTo>
                    <a:pt x="10506" y="449"/>
                  </a:lnTo>
                  <a:lnTo>
                    <a:pt x="10506" y="473"/>
                  </a:lnTo>
                  <a:lnTo>
                    <a:pt x="10517" y="485"/>
                  </a:lnTo>
                  <a:lnTo>
                    <a:pt x="10528" y="496"/>
                  </a:lnTo>
                  <a:lnTo>
                    <a:pt x="10563" y="496"/>
                  </a:lnTo>
                  <a:lnTo>
                    <a:pt x="10575" y="485"/>
                  </a:lnTo>
                  <a:lnTo>
                    <a:pt x="10573" y="459"/>
                  </a:lnTo>
                  <a:lnTo>
                    <a:pt x="10586" y="450"/>
                  </a:lnTo>
                  <a:lnTo>
                    <a:pt x="10598" y="426"/>
                  </a:lnTo>
                  <a:lnTo>
                    <a:pt x="10595" y="380"/>
                  </a:lnTo>
                  <a:lnTo>
                    <a:pt x="10610" y="357"/>
                  </a:lnTo>
                  <a:lnTo>
                    <a:pt x="10608" y="332"/>
                  </a:lnTo>
                  <a:lnTo>
                    <a:pt x="10620" y="323"/>
                  </a:lnTo>
                  <a:lnTo>
                    <a:pt x="10626" y="263"/>
                  </a:lnTo>
                  <a:lnTo>
                    <a:pt x="10632" y="288"/>
                  </a:lnTo>
                  <a:lnTo>
                    <a:pt x="10644" y="312"/>
                  </a:lnTo>
                  <a:lnTo>
                    <a:pt x="10644" y="334"/>
                  </a:lnTo>
                  <a:lnTo>
                    <a:pt x="10655" y="357"/>
                  </a:lnTo>
                  <a:lnTo>
                    <a:pt x="10655" y="438"/>
                  </a:lnTo>
                  <a:lnTo>
                    <a:pt x="10667" y="461"/>
                  </a:lnTo>
                  <a:lnTo>
                    <a:pt x="10714" y="461"/>
                  </a:lnTo>
                  <a:lnTo>
                    <a:pt x="10724" y="438"/>
                  </a:lnTo>
                  <a:lnTo>
                    <a:pt x="10736" y="416"/>
                  </a:lnTo>
                  <a:lnTo>
                    <a:pt x="10734" y="380"/>
                  </a:lnTo>
                  <a:lnTo>
                    <a:pt x="10748" y="357"/>
                  </a:lnTo>
                  <a:lnTo>
                    <a:pt x="10745" y="299"/>
                  </a:lnTo>
                  <a:lnTo>
                    <a:pt x="10759" y="277"/>
                  </a:lnTo>
                  <a:lnTo>
                    <a:pt x="10771" y="253"/>
                  </a:lnTo>
                  <a:lnTo>
                    <a:pt x="10794" y="242"/>
                  </a:lnTo>
                  <a:lnTo>
                    <a:pt x="10794" y="277"/>
                  </a:lnTo>
                  <a:lnTo>
                    <a:pt x="10806" y="300"/>
                  </a:lnTo>
                  <a:lnTo>
                    <a:pt x="10806" y="369"/>
                  </a:lnTo>
                  <a:lnTo>
                    <a:pt x="10818" y="392"/>
                  </a:lnTo>
                  <a:lnTo>
                    <a:pt x="10828" y="416"/>
                  </a:lnTo>
                  <a:lnTo>
                    <a:pt x="10828" y="485"/>
                  </a:lnTo>
                  <a:lnTo>
                    <a:pt x="10840" y="496"/>
                  </a:lnTo>
                  <a:lnTo>
                    <a:pt x="10852" y="508"/>
                  </a:lnTo>
                  <a:lnTo>
                    <a:pt x="10898" y="508"/>
                  </a:lnTo>
                  <a:lnTo>
                    <a:pt x="10910" y="496"/>
                  </a:lnTo>
                  <a:lnTo>
                    <a:pt x="10921" y="485"/>
                  </a:lnTo>
                  <a:lnTo>
                    <a:pt x="10918" y="449"/>
                  </a:lnTo>
                  <a:lnTo>
                    <a:pt x="10932" y="426"/>
                  </a:lnTo>
                  <a:lnTo>
                    <a:pt x="10930" y="402"/>
                  </a:lnTo>
                  <a:lnTo>
                    <a:pt x="10944" y="392"/>
                  </a:lnTo>
                  <a:lnTo>
                    <a:pt x="10942" y="311"/>
                  </a:lnTo>
                  <a:lnTo>
                    <a:pt x="10956" y="288"/>
                  </a:lnTo>
                  <a:lnTo>
                    <a:pt x="10956" y="196"/>
                  </a:lnTo>
                  <a:lnTo>
                    <a:pt x="10967" y="196"/>
                  </a:lnTo>
                  <a:lnTo>
                    <a:pt x="10967" y="265"/>
                  </a:lnTo>
                  <a:lnTo>
                    <a:pt x="10979" y="277"/>
                  </a:lnTo>
                  <a:lnTo>
                    <a:pt x="10991" y="300"/>
                  </a:lnTo>
                  <a:lnTo>
                    <a:pt x="10991" y="334"/>
                  </a:lnTo>
                  <a:lnTo>
                    <a:pt x="11002" y="357"/>
                  </a:lnTo>
                  <a:lnTo>
                    <a:pt x="11048" y="357"/>
                  </a:lnTo>
                  <a:lnTo>
                    <a:pt x="11059" y="346"/>
                  </a:lnTo>
                  <a:lnTo>
                    <a:pt x="11071" y="334"/>
                  </a:lnTo>
                  <a:lnTo>
                    <a:pt x="11083" y="312"/>
                  </a:lnTo>
                  <a:lnTo>
                    <a:pt x="11094" y="288"/>
                  </a:lnTo>
                  <a:lnTo>
                    <a:pt x="11106" y="265"/>
                  </a:lnTo>
                  <a:lnTo>
                    <a:pt x="11107" y="241"/>
                  </a:lnTo>
                  <a:lnTo>
                    <a:pt x="11118" y="253"/>
                  </a:lnTo>
                  <a:lnTo>
                    <a:pt x="11128" y="277"/>
                  </a:lnTo>
                  <a:lnTo>
                    <a:pt x="11128" y="312"/>
                  </a:lnTo>
                  <a:lnTo>
                    <a:pt x="11140" y="334"/>
                  </a:lnTo>
                  <a:lnTo>
                    <a:pt x="11140" y="416"/>
                  </a:lnTo>
                  <a:lnTo>
                    <a:pt x="11152" y="426"/>
                  </a:lnTo>
                  <a:lnTo>
                    <a:pt x="11163" y="450"/>
                  </a:lnTo>
                  <a:lnTo>
                    <a:pt x="11163" y="473"/>
                  </a:lnTo>
                  <a:lnTo>
                    <a:pt x="11175" y="496"/>
                  </a:lnTo>
                  <a:lnTo>
                    <a:pt x="11187" y="508"/>
                  </a:lnTo>
                  <a:lnTo>
                    <a:pt x="11244" y="508"/>
                  </a:lnTo>
                  <a:lnTo>
                    <a:pt x="11256" y="496"/>
                  </a:lnTo>
                  <a:lnTo>
                    <a:pt x="11267" y="473"/>
                  </a:lnTo>
                  <a:lnTo>
                    <a:pt x="11265" y="447"/>
                  </a:lnTo>
                  <a:lnTo>
                    <a:pt x="11279" y="438"/>
                  </a:lnTo>
                  <a:lnTo>
                    <a:pt x="11279" y="334"/>
                  </a:lnTo>
                  <a:lnTo>
                    <a:pt x="11314" y="334"/>
                  </a:lnTo>
                  <a:lnTo>
                    <a:pt x="11314" y="485"/>
                  </a:lnTo>
                  <a:lnTo>
                    <a:pt x="11325" y="508"/>
                  </a:lnTo>
                  <a:lnTo>
                    <a:pt x="11336" y="530"/>
                  </a:lnTo>
                  <a:lnTo>
                    <a:pt x="11348" y="542"/>
                  </a:lnTo>
                  <a:lnTo>
                    <a:pt x="11371" y="542"/>
                  </a:lnTo>
                  <a:lnTo>
                    <a:pt x="11383" y="530"/>
                  </a:lnTo>
                  <a:lnTo>
                    <a:pt x="11395" y="520"/>
                  </a:lnTo>
                  <a:lnTo>
                    <a:pt x="11391" y="472"/>
                  </a:lnTo>
                  <a:lnTo>
                    <a:pt x="11406" y="450"/>
                  </a:lnTo>
                  <a:lnTo>
                    <a:pt x="11418" y="426"/>
                  </a:lnTo>
                  <a:lnTo>
                    <a:pt x="11415" y="356"/>
                  </a:lnTo>
                  <a:lnTo>
                    <a:pt x="11429" y="334"/>
                  </a:lnTo>
                  <a:lnTo>
                    <a:pt x="11426" y="276"/>
                  </a:lnTo>
                  <a:lnTo>
                    <a:pt x="11440" y="253"/>
                  </a:lnTo>
                  <a:lnTo>
                    <a:pt x="11452" y="230"/>
                  </a:lnTo>
                  <a:lnTo>
                    <a:pt x="11464" y="219"/>
                  </a:lnTo>
                  <a:lnTo>
                    <a:pt x="11464" y="323"/>
                  </a:lnTo>
                  <a:lnTo>
                    <a:pt x="11476" y="333"/>
                  </a:lnTo>
                  <a:lnTo>
                    <a:pt x="11475" y="357"/>
                  </a:lnTo>
                  <a:lnTo>
                    <a:pt x="11487" y="381"/>
                  </a:lnTo>
                  <a:lnTo>
                    <a:pt x="11487" y="461"/>
                  </a:lnTo>
                  <a:lnTo>
                    <a:pt x="11499" y="485"/>
                  </a:lnTo>
                  <a:lnTo>
                    <a:pt x="11510" y="508"/>
                  </a:lnTo>
                  <a:lnTo>
                    <a:pt x="11533" y="508"/>
                  </a:lnTo>
                  <a:lnTo>
                    <a:pt x="11544" y="496"/>
                  </a:lnTo>
                  <a:lnTo>
                    <a:pt x="11556" y="485"/>
                  </a:lnTo>
                  <a:lnTo>
                    <a:pt x="11568" y="473"/>
                  </a:lnTo>
                  <a:lnTo>
                    <a:pt x="11565" y="449"/>
                  </a:lnTo>
                  <a:lnTo>
                    <a:pt x="11579" y="426"/>
                  </a:lnTo>
                  <a:lnTo>
                    <a:pt x="11577" y="368"/>
                  </a:lnTo>
                  <a:lnTo>
                    <a:pt x="11591" y="346"/>
                  </a:lnTo>
                  <a:lnTo>
                    <a:pt x="11603" y="323"/>
                  </a:lnTo>
                  <a:lnTo>
                    <a:pt x="11603" y="288"/>
                  </a:lnTo>
                  <a:lnTo>
                    <a:pt x="11636" y="288"/>
                  </a:lnTo>
                  <a:lnTo>
                    <a:pt x="11636" y="426"/>
                  </a:lnTo>
                  <a:lnTo>
                    <a:pt x="11649" y="437"/>
                  </a:lnTo>
                  <a:lnTo>
                    <a:pt x="11648" y="461"/>
                  </a:lnTo>
                  <a:lnTo>
                    <a:pt x="11662" y="487"/>
                  </a:lnTo>
                  <a:lnTo>
                    <a:pt x="11648" y="496"/>
                  </a:lnTo>
                  <a:lnTo>
                    <a:pt x="11648" y="589"/>
                  </a:lnTo>
                  <a:lnTo>
                    <a:pt x="11660" y="612"/>
                  </a:lnTo>
                  <a:lnTo>
                    <a:pt x="11671" y="624"/>
                  </a:lnTo>
                  <a:lnTo>
                    <a:pt x="11695" y="624"/>
                  </a:lnTo>
                  <a:lnTo>
                    <a:pt x="11706" y="612"/>
                  </a:lnTo>
                  <a:lnTo>
                    <a:pt x="11718" y="600"/>
                  </a:lnTo>
                  <a:lnTo>
                    <a:pt x="11715" y="564"/>
                  </a:lnTo>
                  <a:lnTo>
                    <a:pt x="11729" y="542"/>
                  </a:lnTo>
                  <a:lnTo>
                    <a:pt x="11727" y="516"/>
                  </a:lnTo>
                  <a:lnTo>
                    <a:pt x="11740" y="508"/>
                  </a:lnTo>
                  <a:lnTo>
                    <a:pt x="11738" y="403"/>
                  </a:lnTo>
                  <a:lnTo>
                    <a:pt x="11752" y="381"/>
                  </a:lnTo>
                  <a:lnTo>
                    <a:pt x="11753" y="252"/>
                  </a:lnTo>
                  <a:lnTo>
                    <a:pt x="11775" y="265"/>
                  </a:lnTo>
                  <a:lnTo>
                    <a:pt x="11787" y="288"/>
                  </a:lnTo>
                  <a:lnTo>
                    <a:pt x="11787" y="404"/>
                  </a:lnTo>
                  <a:lnTo>
                    <a:pt x="11799" y="426"/>
                  </a:lnTo>
                  <a:lnTo>
                    <a:pt x="11799" y="450"/>
                  </a:lnTo>
                  <a:lnTo>
                    <a:pt x="11804" y="454"/>
                  </a:lnTo>
                  <a:lnTo>
                    <a:pt x="11807" y="455"/>
                  </a:lnTo>
                  <a:lnTo>
                    <a:pt x="11808" y="457"/>
                  </a:lnTo>
                  <a:lnTo>
                    <a:pt x="11809" y="461"/>
                  </a:lnTo>
                  <a:lnTo>
                    <a:pt x="11809" y="471"/>
                  </a:lnTo>
                  <a:lnTo>
                    <a:pt x="11810" y="485"/>
                  </a:lnTo>
                  <a:lnTo>
                    <a:pt x="11809" y="499"/>
                  </a:lnTo>
                  <a:lnTo>
                    <a:pt x="11809" y="509"/>
                  </a:lnTo>
                  <a:lnTo>
                    <a:pt x="11808" y="514"/>
                  </a:lnTo>
                  <a:lnTo>
                    <a:pt x="11807" y="515"/>
                  </a:lnTo>
                  <a:lnTo>
                    <a:pt x="11806" y="515"/>
                  </a:lnTo>
                  <a:lnTo>
                    <a:pt x="11804" y="515"/>
                  </a:lnTo>
                  <a:lnTo>
                    <a:pt x="11801" y="516"/>
                  </a:lnTo>
                  <a:lnTo>
                    <a:pt x="11799" y="520"/>
                  </a:lnTo>
                  <a:lnTo>
                    <a:pt x="11799" y="530"/>
                  </a:lnTo>
                  <a:lnTo>
                    <a:pt x="11810" y="554"/>
                  </a:lnTo>
                  <a:lnTo>
                    <a:pt x="11810" y="600"/>
                  </a:lnTo>
                  <a:lnTo>
                    <a:pt x="11821" y="624"/>
                  </a:lnTo>
                  <a:lnTo>
                    <a:pt x="11821" y="704"/>
                  </a:lnTo>
                  <a:lnTo>
                    <a:pt x="11833" y="716"/>
                  </a:lnTo>
                  <a:lnTo>
                    <a:pt x="11868" y="716"/>
                  </a:lnTo>
                  <a:lnTo>
                    <a:pt x="11879" y="704"/>
                  </a:lnTo>
                  <a:lnTo>
                    <a:pt x="11877" y="679"/>
                  </a:lnTo>
                  <a:lnTo>
                    <a:pt x="11891" y="669"/>
                  </a:lnTo>
                  <a:lnTo>
                    <a:pt x="11889" y="622"/>
                  </a:lnTo>
                  <a:lnTo>
                    <a:pt x="11903" y="600"/>
                  </a:lnTo>
                  <a:lnTo>
                    <a:pt x="11900" y="472"/>
                  </a:lnTo>
                  <a:lnTo>
                    <a:pt x="11914" y="450"/>
                  </a:lnTo>
                  <a:lnTo>
                    <a:pt x="11912" y="424"/>
                  </a:lnTo>
                  <a:lnTo>
                    <a:pt x="11925" y="416"/>
                  </a:lnTo>
                  <a:lnTo>
                    <a:pt x="11923" y="322"/>
                  </a:lnTo>
                  <a:lnTo>
                    <a:pt x="11937" y="300"/>
                  </a:lnTo>
                  <a:lnTo>
                    <a:pt x="11948" y="300"/>
                  </a:lnTo>
                  <a:lnTo>
                    <a:pt x="11961" y="311"/>
                  </a:lnTo>
                  <a:lnTo>
                    <a:pt x="11960" y="334"/>
                  </a:lnTo>
                  <a:lnTo>
                    <a:pt x="11972" y="357"/>
                  </a:lnTo>
                  <a:lnTo>
                    <a:pt x="11972" y="554"/>
                  </a:lnTo>
                  <a:lnTo>
                    <a:pt x="11983" y="577"/>
                  </a:lnTo>
                  <a:lnTo>
                    <a:pt x="11995" y="600"/>
                  </a:lnTo>
                  <a:lnTo>
                    <a:pt x="11995" y="646"/>
                  </a:lnTo>
                  <a:lnTo>
                    <a:pt x="12007" y="657"/>
                  </a:lnTo>
                  <a:lnTo>
                    <a:pt x="12017" y="657"/>
                  </a:lnTo>
                  <a:lnTo>
                    <a:pt x="12041" y="646"/>
                  </a:lnTo>
                  <a:lnTo>
                    <a:pt x="12052" y="624"/>
                  </a:lnTo>
                  <a:lnTo>
                    <a:pt x="12050" y="541"/>
                  </a:lnTo>
                  <a:lnTo>
                    <a:pt x="12064" y="520"/>
                  </a:lnTo>
                  <a:lnTo>
                    <a:pt x="12076" y="496"/>
                  </a:lnTo>
                  <a:lnTo>
                    <a:pt x="12076" y="461"/>
                  </a:lnTo>
                  <a:lnTo>
                    <a:pt x="12099" y="461"/>
                  </a:lnTo>
                  <a:lnTo>
                    <a:pt x="12099" y="485"/>
                  </a:lnTo>
                  <a:lnTo>
                    <a:pt x="12111" y="508"/>
                  </a:lnTo>
                  <a:lnTo>
                    <a:pt x="12111" y="577"/>
                  </a:lnTo>
                  <a:lnTo>
                    <a:pt x="12121" y="600"/>
                  </a:lnTo>
                  <a:lnTo>
                    <a:pt x="12121" y="716"/>
                  </a:lnTo>
                  <a:lnTo>
                    <a:pt x="12133" y="738"/>
                  </a:lnTo>
                  <a:lnTo>
                    <a:pt x="12145" y="761"/>
                  </a:lnTo>
                  <a:lnTo>
                    <a:pt x="12145" y="842"/>
                  </a:lnTo>
                  <a:lnTo>
                    <a:pt x="12191" y="842"/>
                  </a:lnTo>
                  <a:lnTo>
                    <a:pt x="12203" y="830"/>
                  </a:lnTo>
                  <a:lnTo>
                    <a:pt x="12215" y="820"/>
                  </a:lnTo>
                  <a:lnTo>
                    <a:pt x="12211" y="795"/>
                  </a:lnTo>
                  <a:lnTo>
                    <a:pt x="12225" y="773"/>
                  </a:lnTo>
                  <a:lnTo>
                    <a:pt x="12225" y="704"/>
                  </a:lnTo>
                  <a:lnTo>
                    <a:pt x="12225" y="693"/>
                  </a:lnTo>
                  <a:lnTo>
                    <a:pt x="12223" y="656"/>
                  </a:lnTo>
                  <a:lnTo>
                    <a:pt x="12237" y="634"/>
                  </a:lnTo>
                  <a:lnTo>
                    <a:pt x="12235" y="610"/>
                  </a:lnTo>
                  <a:lnTo>
                    <a:pt x="12248" y="600"/>
                  </a:lnTo>
                  <a:lnTo>
                    <a:pt x="12246" y="403"/>
                  </a:lnTo>
                  <a:lnTo>
                    <a:pt x="12260" y="381"/>
                  </a:lnTo>
                  <a:lnTo>
                    <a:pt x="12258" y="299"/>
                  </a:lnTo>
                  <a:lnTo>
                    <a:pt x="12272" y="277"/>
                  </a:lnTo>
                  <a:lnTo>
                    <a:pt x="12272" y="253"/>
                  </a:lnTo>
                  <a:lnTo>
                    <a:pt x="12295" y="253"/>
                  </a:lnTo>
                  <a:lnTo>
                    <a:pt x="12295" y="426"/>
                  </a:lnTo>
                  <a:lnTo>
                    <a:pt x="12307" y="450"/>
                  </a:lnTo>
                  <a:lnTo>
                    <a:pt x="12317" y="473"/>
                  </a:lnTo>
                  <a:lnTo>
                    <a:pt x="12317" y="600"/>
                  </a:lnTo>
                  <a:lnTo>
                    <a:pt x="12329" y="612"/>
                  </a:lnTo>
                  <a:lnTo>
                    <a:pt x="12364" y="612"/>
                  </a:lnTo>
                  <a:lnTo>
                    <a:pt x="12376" y="600"/>
                  </a:lnTo>
                  <a:lnTo>
                    <a:pt x="12374" y="575"/>
                  </a:lnTo>
                  <a:lnTo>
                    <a:pt x="12387" y="565"/>
                  </a:lnTo>
                  <a:lnTo>
                    <a:pt x="12385" y="529"/>
                  </a:lnTo>
                  <a:lnTo>
                    <a:pt x="12399" y="508"/>
                  </a:lnTo>
                  <a:lnTo>
                    <a:pt x="12399" y="473"/>
                  </a:lnTo>
                  <a:lnTo>
                    <a:pt x="12399" y="461"/>
                  </a:lnTo>
                  <a:lnTo>
                    <a:pt x="12400" y="437"/>
                  </a:lnTo>
                  <a:lnTo>
                    <a:pt x="12411" y="450"/>
                  </a:lnTo>
                  <a:lnTo>
                    <a:pt x="12421" y="461"/>
                  </a:lnTo>
                  <a:lnTo>
                    <a:pt x="12433" y="485"/>
                  </a:lnTo>
                  <a:lnTo>
                    <a:pt x="12433" y="589"/>
                  </a:lnTo>
                  <a:lnTo>
                    <a:pt x="12445" y="612"/>
                  </a:lnTo>
                  <a:lnTo>
                    <a:pt x="12445" y="669"/>
                  </a:lnTo>
                  <a:lnTo>
                    <a:pt x="12456" y="693"/>
                  </a:lnTo>
                  <a:lnTo>
                    <a:pt x="12468" y="716"/>
                  </a:lnTo>
                  <a:lnTo>
                    <a:pt x="12468" y="738"/>
                  </a:lnTo>
                  <a:lnTo>
                    <a:pt x="12481" y="749"/>
                  </a:lnTo>
                  <a:lnTo>
                    <a:pt x="12480" y="773"/>
                  </a:lnTo>
                  <a:lnTo>
                    <a:pt x="12491" y="785"/>
                  </a:lnTo>
                  <a:lnTo>
                    <a:pt x="12503" y="796"/>
                  </a:lnTo>
                  <a:lnTo>
                    <a:pt x="12525" y="796"/>
                  </a:lnTo>
                  <a:lnTo>
                    <a:pt x="12537" y="785"/>
                  </a:lnTo>
                  <a:lnTo>
                    <a:pt x="12535" y="749"/>
                  </a:lnTo>
                  <a:lnTo>
                    <a:pt x="12549" y="726"/>
                  </a:lnTo>
                  <a:lnTo>
                    <a:pt x="12560" y="704"/>
                  </a:lnTo>
                  <a:lnTo>
                    <a:pt x="12558" y="576"/>
                  </a:lnTo>
                  <a:lnTo>
                    <a:pt x="12572" y="554"/>
                  </a:lnTo>
                  <a:lnTo>
                    <a:pt x="12570" y="380"/>
                  </a:lnTo>
                  <a:lnTo>
                    <a:pt x="12584" y="357"/>
                  </a:lnTo>
                  <a:lnTo>
                    <a:pt x="12595" y="334"/>
                  </a:lnTo>
                  <a:lnTo>
                    <a:pt x="12592" y="287"/>
                  </a:lnTo>
                  <a:lnTo>
                    <a:pt x="12607" y="265"/>
                  </a:lnTo>
                  <a:lnTo>
                    <a:pt x="12618" y="265"/>
                  </a:lnTo>
                  <a:lnTo>
                    <a:pt x="12629" y="288"/>
                  </a:lnTo>
                  <a:lnTo>
                    <a:pt x="12629" y="416"/>
                  </a:lnTo>
                  <a:lnTo>
                    <a:pt x="12641" y="438"/>
                  </a:lnTo>
                  <a:lnTo>
                    <a:pt x="12653" y="461"/>
                  </a:lnTo>
                  <a:lnTo>
                    <a:pt x="12653" y="612"/>
                  </a:lnTo>
                  <a:lnTo>
                    <a:pt x="12664" y="624"/>
                  </a:lnTo>
                  <a:lnTo>
                    <a:pt x="12699" y="624"/>
                  </a:lnTo>
                  <a:lnTo>
                    <a:pt x="12711" y="612"/>
                  </a:lnTo>
                  <a:lnTo>
                    <a:pt x="12708" y="529"/>
                  </a:lnTo>
                  <a:lnTo>
                    <a:pt x="12722" y="508"/>
                  </a:lnTo>
                  <a:lnTo>
                    <a:pt x="12733" y="485"/>
                  </a:lnTo>
                  <a:lnTo>
                    <a:pt x="12731" y="356"/>
                  </a:lnTo>
                  <a:lnTo>
                    <a:pt x="12745" y="334"/>
                  </a:lnTo>
                  <a:lnTo>
                    <a:pt x="12757" y="312"/>
                  </a:lnTo>
                  <a:lnTo>
                    <a:pt x="12757" y="381"/>
                  </a:lnTo>
                  <a:lnTo>
                    <a:pt x="12769" y="391"/>
                  </a:lnTo>
                  <a:lnTo>
                    <a:pt x="12768" y="416"/>
                  </a:lnTo>
                  <a:lnTo>
                    <a:pt x="12780" y="438"/>
                  </a:lnTo>
                  <a:lnTo>
                    <a:pt x="12780" y="542"/>
                  </a:lnTo>
                  <a:lnTo>
                    <a:pt x="12793" y="552"/>
                  </a:lnTo>
                  <a:lnTo>
                    <a:pt x="12792" y="577"/>
                  </a:lnTo>
                  <a:lnTo>
                    <a:pt x="12803" y="600"/>
                  </a:lnTo>
                  <a:lnTo>
                    <a:pt x="12803" y="704"/>
                  </a:lnTo>
                  <a:lnTo>
                    <a:pt x="12815" y="726"/>
                  </a:lnTo>
                  <a:lnTo>
                    <a:pt x="12815" y="750"/>
                  </a:lnTo>
                  <a:lnTo>
                    <a:pt x="12826" y="773"/>
                  </a:lnTo>
                  <a:lnTo>
                    <a:pt x="12837" y="785"/>
                  </a:lnTo>
                  <a:lnTo>
                    <a:pt x="12861" y="785"/>
                  </a:lnTo>
                  <a:lnTo>
                    <a:pt x="12872" y="773"/>
                  </a:lnTo>
                  <a:lnTo>
                    <a:pt x="12884" y="761"/>
                  </a:lnTo>
                  <a:lnTo>
                    <a:pt x="12882" y="715"/>
                  </a:lnTo>
                  <a:lnTo>
                    <a:pt x="12896" y="693"/>
                  </a:lnTo>
                  <a:lnTo>
                    <a:pt x="12892" y="668"/>
                  </a:lnTo>
                  <a:lnTo>
                    <a:pt x="12907" y="646"/>
                  </a:lnTo>
                  <a:lnTo>
                    <a:pt x="12907" y="634"/>
                  </a:lnTo>
                  <a:lnTo>
                    <a:pt x="12892" y="624"/>
                  </a:lnTo>
                  <a:lnTo>
                    <a:pt x="12907" y="577"/>
                  </a:lnTo>
                  <a:lnTo>
                    <a:pt x="12905" y="551"/>
                  </a:lnTo>
                  <a:lnTo>
                    <a:pt x="12918" y="542"/>
                  </a:lnTo>
                  <a:lnTo>
                    <a:pt x="12916" y="437"/>
                  </a:lnTo>
                  <a:lnTo>
                    <a:pt x="12929" y="416"/>
                  </a:lnTo>
                  <a:lnTo>
                    <a:pt x="12953" y="404"/>
                  </a:lnTo>
                  <a:lnTo>
                    <a:pt x="12953" y="461"/>
                  </a:lnTo>
                  <a:lnTo>
                    <a:pt x="12966" y="472"/>
                  </a:lnTo>
                  <a:lnTo>
                    <a:pt x="12964" y="496"/>
                  </a:lnTo>
                  <a:lnTo>
                    <a:pt x="12976" y="520"/>
                  </a:lnTo>
                  <a:lnTo>
                    <a:pt x="12976" y="634"/>
                  </a:lnTo>
                  <a:lnTo>
                    <a:pt x="12989" y="645"/>
                  </a:lnTo>
                  <a:lnTo>
                    <a:pt x="12988" y="669"/>
                  </a:lnTo>
                  <a:lnTo>
                    <a:pt x="12999" y="681"/>
                  </a:lnTo>
                  <a:lnTo>
                    <a:pt x="13011" y="693"/>
                  </a:lnTo>
                  <a:lnTo>
                    <a:pt x="13022" y="693"/>
                  </a:lnTo>
                  <a:lnTo>
                    <a:pt x="13033" y="681"/>
                  </a:lnTo>
                  <a:lnTo>
                    <a:pt x="13031" y="656"/>
                  </a:lnTo>
                  <a:lnTo>
                    <a:pt x="13045" y="634"/>
                  </a:lnTo>
                  <a:lnTo>
                    <a:pt x="13043" y="552"/>
                  </a:lnTo>
                  <a:lnTo>
                    <a:pt x="13057" y="530"/>
                  </a:lnTo>
                  <a:lnTo>
                    <a:pt x="13055" y="506"/>
                  </a:lnTo>
                  <a:lnTo>
                    <a:pt x="13068" y="496"/>
                  </a:lnTo>
                  <a:lnTo>
                    <a:pt x="13068" y="323"/>
                  </a:lnTo>
                  <a:lnTo>
                    <a:pt x="13080" y="323"/>
                  </a:lnTo>
                  <a:lnTo>
                    <a:pt x="13080" y="450"/>
                  </a:lnTo>
                  <a:lnTo>
                    <a:pt x="13092" y="473"/>
                  </a:lnTo>
                  <a:lnTo>
                    <a:pt x="13103" y="496"/>
                  </a:lnTo>
                  <a:lnTo>
                    <a:pt x="13103" y="554"/>
                  </a:lnTo>
                  <a:lnTo>
                    <a:pt x="13115" y="564"/>
                  </a:lnTo>
                  <a:lnTo>
                    <a:pt x="13115" y="589"/>
                  </a:lnTo>
                  <a:lnTo>
                    <a:pt x="13126" y="612"/>
                  </a:lnTo>
                  <a:lnTo>
                    <a:pt x="13126" y="681"/>
                  </a:lnTo>
                  <a:lnTo>
                    <a:pt x="13137" y="704"/>
                  </a:lnTo>
                  <a:lnTo>
                    <a:pt x="13137" y="750"/>
                  </a:lnTo>
                  <a:lnTo>
                    <a:pt x="13149" y="773"/>
                  </a:lnTo>
                  <a:lnTo>
                    <a:pt x="13184" y="773"/>
                  </a:lnTo>
                  <a:lnTo>
                    <a:pt x="13196" y="761"/>
                  </a:lnTo>
                  <a:lnTo>
                    <a:pt x="13207" y="750"/>
                  </a:lnTo>
                  <a:lnTo>
                    <a:pt x="13218" y="726"/>
                  </a:lnTo>
                  <a:lnTo>
                    <a:pt x="13216" y="668"/>
                  </a:lnTo>
                  <a:lnTo>
                    <a:pt x="13230" y="646"/>
                  </a:lnTo>
                  <a:lnTo>
                    <a:pt x="13241" y="624"/>
                  </a:lnTo>
                  <a:lnTo>
                    <a:pt x="13239" y="507"/>
                  </a:lnTo>
                  <a:lnTo>
                    <a:pt x="13253" y="485"/>
                  </a:lnTo>
                  <a:lnTo>
                    <a:pt x="13265" y="461"/>
                  </a:lnTo>
                  <a:lnTo>
                    <a:pt x="13263" y="391"/>
                  </a:lnTo>
                  <a:lnTo>
                    <a:pt x="13276" y="369"/>
                  </a:lnTo>
                  <a:lnTo>
                    <a:pt x="13288" y="346"/>
                  </a:lnTo>
                  <a:lnTo>
                    <a:pt x="13288" y="450"/>
                  </a:lnTo>
                  <a:lnTo>
                    <a:pt x="13300" y="473"/>
                  </a:lnTo>
                  <a:lnTo>
                    <a:pt x="13311" y="496"/>
                  </a:lnTo>
                  <a:lnTo>
                    <a:pt x="13311" y="624"/>
                  </a:lnTo>
                  <a:lnTo>
                    <a:pt x="13322" y="634"/>
                  </a:lnTo>
                  <a:lnTo>
                    <a:pt x="13369" y="634"/>
                  </a:lnTo>
                  <a:lnTo>
                    <a:pt x="13366" y="587"/>
                  </a:lnTo>
                  <a:lnTo>
                    <a:pt x="13380" y="565"/>
                  </a:lnTo>
                  <a:lnTo>
                    <a:pt x="13378" y="540"/>
                  </a:lnTo>
                  <a:lnTo>
                    <a:pt x="13392" y="530"/>
                  </a:lnTo>
                  <a:lnTo>
                    <a:pt x="13389" y="380"/>
                  </a:lnTo>
                  <a:lnTo>
                    <a:pt x="13404" y="357"/>
                  </a:lnTo>
                  <a:lnTo>
                    <a:pt x="13426" y="346"/>
                  </a:lnTo>
                  <a:lnTo>
                    <a:pt x="13426" y="485"/>
                  </a:lnTo>
                  <a:lnTo>
                    <a:pt x="13438" y="508"/>
                  </a:lnTo>
                  <a:lnTo>
                    <a:pt x="13438" y="565"/>
                  </a:lnTo>
                  <a:lnTo>
                    <a:pt x="13449" y="577"/>
                  </a:lnTo>
                  <a:lnTo>
                    <a:pt x="13461" y="600"/>
                  </a:lnTo>
                  <a:lnTo>
                    <a:pt x="13461" y="669"/>
                  </a:lnTo>
                  <a:lnTo>
                    <a:pt x="13473" y="693"/>
                  </a:lnTo>
                  <a:lnTo>
                    <a:pt x="13485" y="703"/>
                  </a:lnTo>
                  <a:lnTo>
                    <a:pt x="13484" y="726"/>
                  </a:lnTo>
                  <a:lnTo>
                    <a:pt x="13518" y="726"/>
                  </a:lnTo>
                  <a:lnTo>
                    <a:pt x="13530" y="716"/>
                  </a:lnTo>
                  <a:lnTo>
                    <a:pt x="13541" y="704"/>
                  </a:lnTo>
                  <a:lnTo>
                    <a:pt x="13539" y="622"/>
                  </a:lnTo>
                  <a:lnTo>
                    <a:pt x="13553" y="600"/>
                  </a:lnTo>
                  <a:lnTo>
                    <a:pt x="13565" y="589"/>
                  </a:lnTo>
                  <a:lnTo>
                    <a:pt x="13563" y="484"/>
                  </a:lnTo>
                  <a:lnTo>
                    <a:pt x="13576" y="461"/>
                  </a:lnTo>
                  <a:lnTo>
                    <a:pt x="13574" y="356"/>
                  </a:lnTo>
                  <a:lnTo>
                    <a:pt x="13588" y="334"/>
                  </a:lnTo>
                  <a:lnTo>
                    <a:pt x="13586" y="310"/>
                  </a:lnTo>
                  <a:lnTo>
                    <a:pt x="13600" y="300"/>
                  </a:lnTo>
                  <a:lnTo>
                    <a:pt x="13601" y="275"/>
                  </a:lnTo>
                  <a:lnTo>
                    <a:pt x="13611" y="288"/>
                  </a:lnTo>
                  <a:lnTo>
                    <a:pt x="13622" y="312"/>
                  </a:lnTo>
                  <a:lnTo>
                    <a:pt x="13634" y="334"/>
                  </a:lnTo>
                  <a:lnTo>
                    <a:pt x="13634" y="416"/>
                  </a:lnTo>
                  <a:lnTo>
                    <a:pt x="13645" y="438"/>
                  </a:lnTo>
                  <a:lnTo>
                    <a:pt x="13645" y="461"/>
                  </a:lnTo>
                  <a:lnTo>
                    <a:pt x="13657" y="485"/>
                  </a:lnTo>
                  <a:lnTo>
                    <a:pt x="13704" y="485"/>
                  </a:lnTo>
                  <a:lnTo>
                    <a:pt x="13714" y="461"/>
                  </a:lnTo>
                  <a:lnTo>
                    <a:pt x="13712" y="391"/>
                  </a:lnTo>
                  <a:lnTo>
                    <a:pt x="13726" y="369"/>
                  </a:lnTo>
                  <a:lnTo>
                    <a:pt x="13738" y="369"/>
                  </a:lnTo>
                  <a:lnTo>
                    <a:pt x="13749" y="392"/>
                  </a:lnTo>
                  <a:lnTo>
                    <a:pt x="13761" y="416"/>
                  </a:lnTo>
                  <a:lnTo>
                    <a:pt x="13761" y="554"/>
                  </a:lnTo>
                  <a:lnTo>
                    <a:pt x="13773" y="577"/>
                  </a:lnTo>
                  <a:lnTo>
                    <a:pt x="13784" y="600"/>
                  </a:lnTo>
                  <a:lnTo>
                    <a:pt x="13784" y="693"/>
                  </a:lnTo>
                  <a:lnTo>
                    <a:pt x="13796" y="716"/>
                  </a:lnTo>
                  <a:lnTo>
                    <a:pt x="13796" y="750"/>
                  </a:lnTo>
                  <a:lnTo>
                    <a:pt x="13808" y="773"/>
                  </a:lnTo>
                  <a:lnTo>
                    <a:pt x="13808" y="796"/>
                  </a:lnTo>
                  <a:lnTo>
                    <a:pt x="13818" y="808"/>
                  </a:lnTo>
                  <a:lnTo>
                    <a:pt x="13830" y="820"/>
                  </a:lnTo>
                  <a:lnTo>
                    <a:pt x="13853" y="820"/>
                  </a:lnTo>
                  <a:lnTo>
                    <a:pt x="13865" y="808"/>
                  </a:lnTo>
                  <a:lnTo>
                    <a:pt x="13877" y="785"/>
                  </a:lnTo>
                  <a:lnTo>
                    <a:pt x="13875" y="715"/>
                  </a:lnTo>
                  <a:lnTo>
                    <a:pt x="13888" y="693"/>
                  </a:lnTo>
                  <a:lnTo>
                    <a:pt x="13886" y="667"/>
                  </a:lnTo>
                  <a:lnTo>
                    <a:pt x="13900" y="657"/>
                  </a:lnTo>
                  <a:lnTo>
                    <a:pt x="13897" y="552"/>
                  </a:lnTo>
                  <a:lnTo>
                    <a:pt x="13912" y="530"/>
                  </a:lnTo>
                  <a:lnTo>
                    <a:pt x="13910" y="506"/>
                  </a:lnTo>
                  <a:lnTo>
                    <a:pt x="13922" y="496"/>
                  </a:lnTo>
                  <a:lnTo>
                    <a:pt x="13922" y="461"/>
                  </a:lnTo>
                  <a:lnTo>
                    <a:pt x="13946" y="461"/>
                  </a:lnTo>
                  <a:lnTo>
                    <a:pt x="13946" y="485"/>
                  </a:lnTo>
                  <a:lnTo>
                    <a:pt x="13957" y="508"/>
                  </a:lnTo>
                  <a:lnTo>
                    <a:pt x="13957" y="565"/>
                  </a:lnTo>
                  <a:lnTo>
                    <a:pt x="13969" y="589"/>
                  </a:lnTo>
                  <a:lnTo>
                    <a:pt x="13969" y="646"/>
                  </a:lnTo>
                  <a:lnTo>
                    <a:pt x="13981" y="657"/>
                  </a:lnTo>
                  <a:lnTo>
                    <a:pt x="13992" y="681"/>
                  </a:lnTo>
                  <a:lnTo>
                    <a:pt x="14004" y="693"/>
                  </a:lnTo>
                  <a:lnTo>
                    <a:pt x="14015" y="693"/>
                  </a:lnTo>
                  <a:lnTo>
                    <a:pt x="14026" y="681"/>
                  </a:lnTo>
                  <a:lnTo>
                    <a:pt x="14038" y="669"/>
                  </a:lnTo>
                  <a:lnTo>
                    <a:pt x="14050" y="646"/>
                  </a:lnTo>
                  <a:lnTo>
                    <a:pt x="14047" y="519"/>
                  </a:lnTo>
                  <a:lnTo>
                    <a:pt x="14061" y="496"/>
                  </a:lnTo>
                  <a:lnTo>
                    <a:pt x="14085" y="485"/>
                  </a:lnTo>
                  <a:lnTo>
                    <a:pt x="14085" y="542"/>
                  </a:lnTo>
                  <a:lnTo>
                    <a:pt x="14096" y="554"/>
                  </a:lnTo>
                  <a:lnTo>
                    <a:pt x="14108" y="577"/>
                  </a:lnTo>
                  <a:lnTo>
                    <a:pt x="14108" y="808"/>
                  </a:lnTo>
                  <a:lnTo>
                    <a:pt x="14120" y="819"/>
                  </a:lnTo>
                  <a:lnTo>
                    <a:pt x="14118" y="842"/>
                  </a:lnTo>
                  <a:lnTo>
                    <a:pt x="14130" y="865"/>
                  </a:lnTo>
                  <a:lnTo>
                    <a:pt x="14130" y="1235"/>
                  </a:lnTo>
                  <a:lnTo>
                    <a:pt x="14142" y="1258"/>
                  </a:lnTo>
                  <a:lnTo>
                    <a:pt x="14142" y="1650"/>
                  </a:lnTo>
                  <a:lnTo>
                    <a:pt x="14153" y="1674"/>
                  </a:lnTo>
                  <a:lnTo>
                    <a:pt x="14165" y="1697"/>
                  </a:lnTo>
                  <a:lnTo>
                    <a:pt x="14165" y="1720"/>
                  </a:lnTo>
                  <a:lnTo>
                    <a:pt x="14200" y="1720"/>
                  </a:lnTo>
                  <a:lnTo>
                    <a:pt x="14197" y="1673"/>
                  </a:lnTo>
                  <a:lnTo>
                    <a:pt x="14212" y="1650"/>
                  </a:lnTo>
                  <a:lnTo>
                    <a:pt x="14210" y="1625"/>
                  </a:lnTo>
                  <a:lnTo>
                    <a:pt x="14222" y="1616"/>
                  </a:lnTo>
                  <a:lnTo>
                    <a:pt x="14223" y="1441"/>
                  </a:lnTo>
                  <a:lnTo>
                    <a:pt x="14246" y="1454"/>
                  </a:lnTo>
                  <a:lnTo>
                    <a:pt x="14257" y="1477"/>
                  </a:lnTo>
                  <a:lnTo>
                    <a:pt x="14257" y="1986"/>
                  </a:lnTo>
                  <a:lnTo>
                    <a:pt x="14269" y="2009"/>
                  </a:lnTo>
                  <a:lnTo>
                    <a:pt x="14269" y="2424"/>
                  </a:lnTo>
                  <a:lnTo>
                    <a:pt x="14282" y="2434"/>
                  </a:lnTo>
                  <a:lnTo>
                    <a:pt x="14281" y="2459"/>
                  </a:lnTo>
                  <a:lnTo>
                    <a:pt x="14292" y="2482"/>
                  </a:lnTo>
                  <a:lnTo>
                    <a:pt x="14292" y="2840"/>
                  </a:lnTo>
                  <a:lnTo>
                    <a:pt x="14304" y="2863"/>
                  </a:lnTo>
                  <a:lnTo>
                    <a:pt x="14304" y="2898"/>
                  </a:lnTo>
                  <a:lnTo>
                    <a:pt x="14304" y="2910"/>
                  </a:lnTo>
                  <a:lnTo>
                    <a:pt x="14304" y="2978"/>
                  </a:lnTo>
                  <a:lnTo>
                    <a:pt x="14304" y="2990"/>
                  </a:lnTo>
                  <a:lnTo>
                    <a:pt x="14304" y="3047"/>
                  </a:lnTo>
                  <a:lnTo>
                    <a:pt x="14318" y="3060"/>
                  </a:lnTo>
                  <a:lnTo>
                    <a:pt x="14304" y="3071"/>
                  </a:lnTo>
                  <a:lnTo>
                    <a:pt x="14304" y="3128"/>
                  </a:lnTo>
                  <a:lnTo>
                    <a:pt x="14304" y="3140"/>
                  </a:lnTo>
                  <a:lnTo>
                    <a:pt x="14304" y="3175"/>
                  </a:lnTo>
                  <a:lnTo>
                    <a:pt x="14316" y="3185"/>
                  </a:lnTo>
                  <a:lnTo>
                    <a:pt x="14315" y="3210"/>
                  </a:lnTo>
                  <a:lnTo>
                    <a:pt x="14326" y="3232"/>
                  </a:lnTo>
                  <a:lnTo>
                    <a:pt x="14326" y="3255"/>
                  </a:lnTo>
                  <a:lnTo>
                    <a:pt x="14338" y="3267"/>
                  </a:lnTo>
                  <a:lnTo>
                    <a:pt x="14361" y="3267"/>
                  </a:lnTo>
                  <a:lnTo>
                    <a:pt x="14373" y="3255"/>
                  </a:lnTo>
                  <a:lnTo>
                    <a:pt x="14385" y="3232"/>
                  </a:lnTo>
                  <a:lnTo>
                    <a:pt x="14383" y="3185"/>
                  </a:lnTo>
                  <a:lnTo>
                    <a:pt x="14396" y="3163"/>
                  </a:lnTo>
                  <a:lnTo>
                    <a:pt x="14394" y="3138"/>
                  </a:lnTo>
                  <a:lnTo>
                    <a:pt x="14408" y="3128"/>
                  </a:lnTo>
                  <a:lnTo>
                    <a:pt x="14405" y="3012"/>
                  </a:lnTo>
                  <a:lnTo>
                    <a:pt x="14419" y="2990"/>
                  </a:lnTo>
                  <a:lnTo>
                    <a:pt x="14417" y="2758"/>
                  </a:lnTo>
                  <a:lnTo>
                    <a:pt x="14430" y="2736"/>
                  </a:lnTo>
                  <a:lnTo>
                    <a:pt x="14442" y="2713"/>
                  </a:lnTo>
                  <a:lnTo>
                    <a:pt x="14440" y="2458"/>
                  </a:lnTo>
                  <a:lnTo>
                    <a:pt x="14454" y="2435"/>
                  </a:lnTo>
                  <a:lnTo>
                    <a:pt x="14465" y="2413"/>
                  </a:lnTo>
                  <a:lnTo>
                    <a:pt x="14463" y="2169"/>
                  </a:lnTo>
                  <a:lnTo>
                    <a:pt x="14477" y="2147"/>
                  </a:lnTo>
                  <a:lnTo>
                    <a:pt x="14475" y="2088"/>
                  </a:lnTo>
                  <a:lnTo>
                    <a:pt x="14489" y="2066"/>
                  </a:lnTo>
                  <a:lnTo>
                    <a:pt x="14500" y="2055"/>
                  </a:lnTo>
                  <a:lnTo>
                    <a:pt x="14512" y="2031"/>
                  </a:lnTo>
                  <a:lnTo>
                    <a:pt x="14523" y="2009"/>
                  </a:lnTo>
                  <a:lnTo>
                    <a:pt x="14520" y="1961"/>
                  </a:lnTo>
                  <a:lnTo>
                    <a:pt x="14534" y="1939"/>
                  </a:lnTo>
                  <a:lnTo>
                    <a:pt x="14532" y="1361"/>
                  </a:lnTo>
                  <a:lnTo>
                    <a:pt x="14546" y="1339"/>
                  </a:lnTo>
                  <a:lnTo>
                    <a:pt x="14558" y="1327"/>
                  </a:lnTo>
                  <a:lnTo>
                    <a:pt x="14555" y="645"/>
                  </a:lnTo>
                  <a:lnTo>
                    <a:pt x="14569" y="624"/>
                  </a:lnTo>
                  <a:lnTo>
                    <a:pt x="14567" y="598"/>
                  </a:lnTo>
                  <a:lnTo>
                    <a:pt x="14581" y="589"/>
                  </a:lnTo>
                  <a:lnTo>
                    <a:pt x="14583" y="437"/>
                  </a:lnTo>
                  <a:lnTo>
                    <a:pt x="14593" y="450"/>
                  </a:lnTo>
                  <a:lnTo>
                    <a:pt x="14604" y="473"/>
                  </a:lnTo>
                  <a:lnTo>
                    <a:pt x="14604" y="508"/>
                  </a:lnTo>
                  <a:lnTo>
                    <a:pt x="14604" y="520"/>
                  </a:lnTo>
                  <a:lnTo>
                    <a:pt x="14604" y="530"/>
                  </a:lnTo>
                  <a:lnTo>
                    <a:pt x="14615" y="554"/>
                  </a:lnTo>
                  <a:lnTo>
                    <a:pt x="14615" y="600"/>
                  </a:lnTo>
                  <a:lnTo>
                    <a:pt x="14627" y="624"/>
                  </a:lnTo>
                  <a:lnTo>
                    <a:pt x="14627" y="716"/>
                  </a:lnTo>
                  <a:lnTo>
                    <a:pt x="14638" y="738"/>
                  </a:lnTo>
                  <a:lnTo>
                    <a:pt x="14651" y="749"/>
                  </a:lnTo>
                  <a:lnTo>
                    <a:pt x="14650" y="773"/>
                  </a:lnTo>
                  <a:lnTo>
                    <a:pt x="14662" y="785"/>
                  </a:lnTo>
                  <a:lnTo>
                    <a:pt x="14685" y="785"/>
                  </a:lnTo>
                  <a:lnTo>
                    <a:pt x="14683" y="759"/>
                  </a:lnTo>
                  <a:lnTo>
                    <a:pt x="14697" y="750"/>
                  </a:lnTo>
                  <a:lnTo>
                    <a:pt x="14708" y="726"/>
                  </a:lnTo>
                  <a:lnTo>
                    <a:pt x="14705" y="519"/>
                  </a:lnTo>
                  <a:lnTo>
                    <a:pt x="14719" y="496"/>
                  </a:lnTo>
                  <a:lnTo>
                    <a:pt x="14718" y="471"/>
                  </a:lnTo>
                  <a:lnTo>
                    <a:pt x="14730" y="461"/>
                  </a:lnTo>
                  <a:lnTo>
                    <a:pt x="14730" y="253"/>
                  </a:lnTo>
                  <a:lnTo>
                    <a:pt x="14754" y="253"/>
                  </a:lnTo>
                  <a:lnTo>
                    <a:pt x="14754" y="357"/>
                  </a:lnTo>
                  <a:lnTo>
                    <a:pt x="14767" y="368"/>
                  </a:lnTo>
                  <a:lnTo>
                    <a:pt x="14765" y="392"/>
                  </a:lnTo>
                  <a:lnTo>
                    <a:pt x="14777" y="416"/>
                  </a:lnTo>
                  <a:lnTo>
                    <a:pt x="14777" y="485"/>
                  </a:lnTo>
                  <a:lnTo>
                    <a:pt x="14790" y="495"/>
                  </a:lnTo>
                  <a:lnTo>
                    <a:pt x="14789" y="520"/>
                  </a:lnTo>
                  <a:lnTo>
                    <a:pt x="14801" y="542"/>
                  </a:lnTo>
                  <a:lnTo>
                    <a:pt x="14801" y="589"/>
                  </a:lnTo>
                  <a:lnTo>
                    <a:pt x="14812" y="612"/>
                  </a:lnTo>
                  <a:lnTo>
                    <a:pt x="14858" y="612"/>
                  </a:lnTo>
                  <a:lnTo>
                    <a:pt x="14856" y="576"/>
                  </a:lnTo>
                  <a:lnTo>
                    <a:pt x="14869" y="554"/>
                  </a:lnTo>
                  <a:lnTo>
                    <a:pt x="14867" y="528"/>
                  </a:lnTo>
                  <a:lnTo>
                    <a:pt x="14881" y="520"/>
                  </a:lnTo>
                  <a:lnTo>
                    <a:pt x="14879" y="356"/>
                  </a:lnTo>
                  <a:lnTo>
                    <a:pt x="14893" y="334"/>
                  </a:lnTo>
                  <a:lnTo>
                    <a:pt x="14893" y="229"/>
                  </a:lnTo>
                  <a:lnTo>
                    <a:pt x="14915" y="242"/>
                  </a:lnTo>
                  <a:lnTo>
                    <a:pt x="14927" y="265"/>
                  </a:lnTo>
                  <a:lnTo>
                    <a:pt x="14927" y="323"/>
                  </a:lnTo>
                  <a:lnTo>
                    <a:pt x="14938" y="346"/>
                  </a:lnTo>
                  <a:lnTo>
                    <a:pt x="14950" y="369"/>
                  </a:lnTo>
                  <a:lnTo>
                    <a:pt x="14962" y="392"/>
                  </a:lnTo>
                  <a:lnTo>
                    <a:pt x="14973" y="404"/>
                  </a:lnTo>
                  <a:lnTo>
                    <a:pt x="14985" y="416"/>
                  </a:lnTo>
                  <a:lnTo>
                    <a:pt x="15019" y="416"/>
                  </a:lnTo>
                  <a:lnTo>
                    <a:pt x="15031" y="404"/>
                  </a:lnTo>
                  <a:lnTo>
                    <a:pt x="15029" y="333"/>
                  </a:lnTo>
                  <a:lnTo>
                    <a:pt x="15042" y="312"/>
                  </a:lnTo>
                  <a:lnTo>
                    <a:pt x="15040" y="172"/>
                  </a:lnTo>
                  <a:lnTo>
                    <a:pt x="15054" y="149"/>
                  </a:lnTo>
                  <a:lnTo>
                    <a:pt x="15054" y="127"/>
                  </a:lnTo>
                  <a:lnTo>
                    <a:pt x="15077" y="127"/>
                  </a:lnTo>
                  <a:lnTo>
                    <a:pt x="15077" y="323"/>
                  </a:lnTo>
                  <a:lnTo>
                    <a:pt x="15089" y="346"/>
                  </a:lnTo>
                  <a:lnTo>
                    <a:pt x="15101" y="369"/>
                  </a:lnTo>
                  <a:lnTo>
                    <a:pt x="15101" y="404"/>
                  </a:lnTo>
                  <a:lnTo>
                    <a:pt x="15112" y="416"/>
                  </a:lnTo>
                  <a:lnTo>
                    <a:pt x="15123" y="426"/>
                  </a:lnTo>
                  <a:lnTo>
                    <a:pt x="15181" y="426"/>
                  </a:lnTo>
                  <a:lnTo>
                    <a:pt x="15193" y="416"/>
                  </a:lnTo>
                  <a:lnTo>
                    <a:pt x="15205" y="392"/>
                  </a:lnTo>
                  <a:lnTo>
                    <a:pt x="15201" y="356"/>
                  </a:lnTo>
                  <a:lnTo>
                    <a:pt x="15215" y="334"/>
                  </a:lnTo>
                  <a:lnTo>
                    <a:pt x="15213" y="264"/>
                  </a:lnTo>
                  <a:lnTo>
                    <a:pt x="15227" y="242"/>
                  </a:lnTo>
                  <a:lnTo>
                    <a:pt x="15239" y="219"/>
                  </a:lnTo>
                  <a:lnTo>
                    <a:pt x="15239" y="184"/>
                  </a:lnTo>
                  <a:lnTo>
                    <a:pt x="15250" y="184"/>
                  </a:lnTo>
                  <a:lnTo>
                    <a:pt x="15250" y="277"/>
                  </a:lnTo>
                  <a:lnTo>
                    <a:pt x="15262" y="288"/>
                  </a:lnTo>
                  <a:lnTo>
                    <a:pt x="15274" y="300"/>
                  </a:lnTo>
                  <a:lnTo>
                    <a:pt x="15309" y="300"/>
                  </a:lnTo>
                  <a:lnTo>
                    <a:pt x="15319" y="288"/>
                  </a:lnTo>
                  <a:lnTo>
                    <a:pt x="15331" y="277"/>
                  </a:lnTo>
                  <a:lnTo>
                    <a:pt x="15343" y="265"/>
                  </a:lnTo>
                  <a:lnTo>
                    <a:pt x="15354" y="242"/>
                  </a:lnTo>
                  <a:lnTo>
                    <a:pt x="15366" y="219"/>
                  </a:lnTo>
                  <a:lnTo>
                    <a:pt x="15378" y="196"/>
                  </a:lnTo>
                  <a:lnTo>
                    <a:pt x="15401" y="184"/>
                  </a:lnTo>
                  <a:lnTo>
                    <a:pt x="15401" y="265"/>
                  </a:lnTo>
                  <a:lnTo>
                    <a:pt x="15411" y="288"/>
                  </a:lnTo>
                  <a:lnTo>
                    <a:pt x="15423" y="312"/>
                  </a:lnTo>
                  <a:lnTo>
                    <a:pt x="15423" y="369"/>
                  </a:lnTo>
                  <a:lnTo>
                    <a:pt x="15435" y="381"/>
                  </a:lnTo>
                  <a:lnTo>
                    <a:pt x="15446" y="392"/>
                  </a:lnTo>
                  <a:lnTo>
                    <a:pt x="15470" y="404"/>
                  </a:lnTo>
                  <a:lnTo>
                    <a:pt x="15481" y="404"/>
                  </a:lnTo>
                  <a:lnTo>
                    <a:pt x="15505" y="392"/>
                  </a:lnTo>
                  <a:lnTo>
                    <a:pt x="15515" y="381"/>
                  </a:lnTo>
                  <a:lnTo>
                    <a:pt x="15527" y="369"/>
                  </a:lnTo>
                  <a:lnTo>
                    <a:pt x="15539" y="346"/>
                  </a:lnTo>
                  <a:lnTo>
                    <a:pt x="15537" y="230"/>
                  </a:lnTo>
                  <a:lnTo>
                    <a:pt x="15550" y="208"/>
                  </a:lnTo>
                  <a:lnTo>
                    <a:pt x="15548" y="182"/>
                  </a:lnTo>
                  <a:lnTo>
                    <a:pt x="15562" y="173"/>
                  </a:lnTo>
                  <a:lnTo>
                    <a:pt x="15562" y="45"/>
                  </a:lnTo>
                  <a:lnTo>
                    <a:pt x="15574" y="45"/>
                  </a:lnTo>
                  <a:lnTo>
                    <a:pt x="15574" y="127"/>
                  </a:lnTo>
                  <a:lnTo>
                    <a:pt x="15585" y="149"/>
                  </a:lnTo>
                  <a:lnTo>
                    <a:pt x="15585" y="208"/>
                  </a:lnTo>
                  <a:lnTo>
                    <a:pt x="15597" y="218"/>
                  </a:lnTo>
                  <a:lnTo>
                    <a:pt x="15597" y="242"/>
                  </a:lnTo>
                  <a:lnTo>
                    <a:pt x="15609" y="253"/>
                  </a:lnTo>
                  <a:lnTo>
                    <a:pt x="15619" y="265"/>
                  </a:lnTo>
                  <a:lnTo>
                    <a:pt x="15654" y="265"/>
                  </a:lnTo>
                  <a:lnTo>
                    <a:pt x="15678" y="253"/>
                  </a:lnTo>
                  <a:lnTo>
                    <a:pt x="15689" y="230"/>
                  </a:lnTo>
                  <a:lnTo>
                    <a:pt x="15701" y="208"/>
                  </a:lnTo>
                  <a:lnTo>
                    <a:pt x="15712" y="196"/>
                  </a:lnTo>
                  <a:lnTo>
                    <a:pt x="15723" y="184"/>
                  </a:lnTo>
                  <a:lnTo>
                    <a:pt x="15723" y="208"/>
                  </a:lnTo>
                  <a:lnTo>
                    <a:pt x="15735" y="219"/>
                  </a:lnTo>
                  <a:lnTo>
                    <a:pt x="15747" y="242"/>
                  </a:lnTo>
                  <a:lnTo>
                    <a:pt x="15747" y="346"/>
                  </a:lnTo>
                  <a:lnTo>
                    <a:pt x="15758" y="369"/>
                  </a:lnTo>
                  <a:lnTo>
                    <a:pt x="15758" y="392"/>
                  </a:lnTo>
                  <a:lnTo>
                    <a:pt x="15770" y="416"/>
                  </a:lnTo>
                  <a:lnTo>
                    <a:pt x="15805" y="416"/>
                  </a:lnTo>
                  <a:lnTo>
                    <a:pt x="15827" y="404"/>
                  </a:lnTo>
                  <a:lnTo>
                    <a:pt x="15825" y="379"/>
                  </a:lnTo>
                  <a:lnTo>
                    <a:pt x="15839" y="369"/>
                  </a:lnTo>
                  <a:lnTo>
                    <a:pt x="15837" y="344"/>
                  </a:lnTo>
                  <a:lnTo>
                    <a:pt x="15851" y="334"/>
                  </a:lnTo>
                  <a:lnTo>
                    <a:pt x="15862" y="312"/>
                  </a:lnTo>
                  <a:lnTo>
                    <a:pt x="15863" y="275"/>
                  </a:lnTo>
                  <a:lnTo>
                    <a:pt x="15886" y="288"/>
                  </a:lnTo>
                  <a:lnTo>
                    <a:pt x="15897" y="312"/>
                  </a:lnTo>
                  <a:lnTo>
                    <a:pt x="15897" y="334"/>
                  </a:lnTo>
                  <a:lnTo>
                    <a:pt x="15909" y="357"/>
                  </a:lnTo>
                  <a:lnTo>
                    <a:pt x="15909" y="508"/>
                  </a:lnTo>
                  <a:lnTo>
                    <a:pt x="15920" y="530"/>
                  </a:lnTo>
                  <a:lnTo>
                    <a:pt x="15931" y="554"/>
                  </a:lnTo>
                  <a:lnTo>
                    <a:pt x="15966" y="554"/>
                  </a:lnTo>
                  <a:lnTo>
                    <a:pt x="15964" y="528"/>
                  </a:lnTo>
                  <a:lnTo>
                    <a:pt x="15978" y="520"/>
                  </a:lnTo>
                  <a:lnTo>
                    <a:pt x="15990" y="496"/>
                  </a:lnTo>
                  <a:lnTo>
                    <a:pt x="15986" y="391"/>
                  </a:lnTo>
                  <a:lnTo>
                    <a:pt x="16001" y="369"/>
                  </a:lnTo>
                  <a:lnTo>
                    <a:pt x="15998" y="311"/>
                  </a:lnTo>
                  <a:lnTo>
                    <a:pt x="16012" y="288"/>
                  </a:lnTo>
                  <a:lnTo>
                    <a:pt x="16012" y="265"/>
                  </a:lnTo>
                  <a:lnTo>
                    <a:pt x="15998" y="254"/>
                  </a:lnTo>
                  <a:lnTo>
                    <a:pt x="16012" y="219"/>
                  </a:lnTo>
                  <a:lnTo>
                    <a:pt x="16012" y="161"/>
                  </a:lnTo>
                  <a:lnTo>
                    <a:pt x="16035" y="161"/>
                  </a:lnTo>
                  <a:lnTo>
                    <a:pt x="16035" y="184"/>
                  </a:lnTo>
                  <a:lnTo>
                    <a:pt x="16047" y="208"/>
                  </a:lnTo>
                  <a:lnTo>
                    <a:pt x="16047" y="300"/>
                  </a:lnTo>
                  <a:lnTo>
                    <a:pt x="16060" y="311"/>
                  </a:lnTo>
                  <a:lnTo>
                    <a:pt x="16058" y="334"/>
                  </a:lnTo>
                  <a:lnTo>
                    <a:pt x="16072" y="359"/>
                  </a:lnTo>
                  <a:lnTo>
                    <a:pt x="16058" y="369"/>
                  </a:lnTo>
                  <a:lnTo>
                    <a:pt x="16058" y="381"/>
                  </a:lnTo>
                  <a:lnTo>
                    <a:pt x="16070" y="404"/>
                  </a:lnTo>
                  <a:lnTo>
                    <a:pt x="16070" y="438"/>
                  </a:lnTo>
                  <a:lnTo>
                    <a:pt x="16082" y="461"/>
                  </a:lnTo>
                  <a:lnTo>
                    <a:pt x="16082" y="565"/>
                  </a:lnTo>
                  <a:lnTo>
                    <a:pt x="16093" y="577"/>
                  </a:lnTo>
                  <a:lnTo>
                    <a:pt x="16139" y="577"/>
                  </a:lnTo>
                  <a:lnTo>
                    <a:pt x="16151" y="554"/>
                  </a:lnTo>
                  <a:lnTo>
                    <a:pt x="16149" y="528"/>
                  </a:lnTo>
                  <a:lnTo>
                    <a:pt x="16162" y="520"/>
                  </a:lnTo>
                  <a:lnTo>
                    <a:pt x="16160" y="472"/>
                  </a:lnTo>
                  <a:lnTo>
                    <a:pt x="16174" y="450"/>
                  </a:lnTo>
                  <a:lnTo>
                    <a:pt x="16172" y="368"/>
                  </a:lnTo>
                  <a:lnTo>
                    <a:pt x="16186" y="346"/>
                  </a:lnTo>
                  <a:lnTo>
                    <a:pt x="16183" y="322"/>
                  </a:lnTo>
                  <a:lnTo>
                    <a:pt x="16197" y="300"/>
                  </a:lnTo>
                  <a:lnTo>
                    <a:pt x="16194" y="264"/>
                  </a:lnTo>
                  <a:lnTo>
                    <a:pt x="16209" y="242"/>
                  </a:lnTo>
                  <a:lnTo>
                    <a:pt x="16220" y="242"/>
                  </a:lnTo>
                  <a:lnTo>
                    <a:pt x="16231" y="265"/>
                  </a:lnTo>
                  <a:lnTo>
                    <a:pt x="16231" y="288"/>
                  </a:lnTo>
                  <a:lnTo>
                    <a:pt x="16243" y="312"/>
                  </a:lnTo>
                  <a:lnTo>
                    <a:pt x="16255" y="334"/>
                  </a:lnTo>
                  <a:lnTo>
                    <a:pt x="16255" y="426"/>
                  </a:lnTo>
                  <a:lnTo>
                    <a:pt x="16266" y="438"/>
                  </a:lnTo>
                  <a:lnTo>
                    <a:pt x="16301" y="438"/>
                  </a:lnTo>
                  <a:lnTo>
                    <a:pt x="16312" y="426"/>
                  </a:lnTo>
                  <a:lnTo>
                    <a:pt x="16311" y="402"/>
                  </a:lnTo>
                  <a:lnTo>
                    <a:pt x="16324" y="392"/>
                  </a:lnTo>
                  <a:lnTo>
                    <a:pt x="16322" y="322"/>
                  </a:lnTo>
                  <a:lnTo>
                    <a:pt x="16335" y="300"/>
                  </a:lnTo>
                  <a:lnTo>
                    <a:pt x="16347" y="277"/>
                  </a:lnTo>
                  <a:lnTo>
                    <a:pt x="16370" y="265"/>
                  </a:lnTo>
                  <a:lnTo>
                    <a:pt x="16370" y="288"/>
                  </a:lnTo>
                  <a:lnTo>
                    <a:pt x="16382" y="312"/>
                  </a:lnTo>
                  <a:lnTo>
                    <a:pt x="16382" y="369"/>
                  </a:lnTo>
                  <a:lnTo>
                    <a:pt x="16394" y="392"/>
                  </a:lnTo>
                  <a:lnTo>
                    <a:pt x="16394" y="416"/>
                  </a:lnTo>
                  <a:lnTo>
                    <a:pt x="16405" y="438"/>
                  </a:lnTo>
                  <a:lnTo>
                    <a:pt x="16405" y="461"/>
                  </a:lnTo>
                  <a:lnTo>
                    <a:pt x="16416" y="485"/>
                  </a:lnTo>
                  <a:lnTo>
                    <a:pt x="16416" y="508"/>
                  </a:lnTo>
                  <a:lnTo>
                    <a:pt x="16428" y="520"/>
                  </a:lnTo>
                  <a:lnTo>
                    <a:pt x="16463" y="520"/>
                  </a:lnTo>
                  <a:lnTo>
                    <a:pt x="16474" y="508"/>
                  </a:lnTo>
                  <a:lnTo>
                    <a:pt x="16472" y="472"/>
                  </a:lnTo>
                  <a:lnTo>
                    <a:pt x="16486" y="450"/>
                  </a:lnTo>
                  <a:lnTo>
                    <a:pt x="16498" y="426"/>
                  </a:lnTo>
                  <a:lnTo>
                    <a:pt x="16494" y="345"/>
                  </a:lnTo>
                  <a:lnTo>
                    <a:pt x="16509" y="323"/>
                  </a:lnTo>
                  <a:lnTo>
                    <a:pt x="16520" y="300"/>
                  </a:lnTo>
                  <a:lnTo>
                    <a:pt x="16518" y="207"/>
                  </a:lnTo>
                  <a:lnTo>
                    <a:pt x="16532" y="184"/>
                  </a:lnTo>
                  <a:lnTo>
                    <a:pt x="16543" y="173"/>
                  </a:lnTo>
                  <a:lnTo>
                    <a:pt x="16543" y="219"/>
                  </a:lnTo>
                  <a:lnTo>
                    <a:pt x="16555" y="242"/>
                  </a:lnTo>
                  <a:lnTo>
                    <a:pt x="16567" y="265"/>
                  </a:lnTo>
                  <a:lnTo>
                    <a:pt x="16567" y="357"/>
                  </a:lnTo>
                  <a:lnTo>
                    <a:pt x="16579" y="368"/>
                  </a:lnTo>
                  <a:lnTo>
                    <a:pt x="16578" y="392"/>
                  </a:lnTo>
                  <a:lnTo>
                    <a:pt x="16590" y="416"/>
                  </a:lnTo>
                  <a:lnTo>
                    <a:pt x="16602" y="426"/>
                  </a:lnTo>
                  <a:lnTo>
                    <a:pt x="16624" y="426"/>
                  </a:lnTo>
                  <a:lnTo>
                    <a:pt x="16635" y="416"/>
                  </a:lnTo>
                  <a:lnTo>
                    <a:pt x="16647" y="404"/>
                  </a:lnTo>
                  <a:lnTo>
                    <a:pt x="16645" y="368"/>
                  </a:lnTo>
                  <a:lnTo>
                    <a:pt x="16659" y="346"/>
                  </a:lnTo>
                  <a:lnTo>
                    <a:pt x="16670" y="323"/>
                  </a:lnTo>
                  <a:lnTo>
                    <a:pt x="16670" y="219"/>
                  </a:lnTo>
                  <a:lnTo>
                    <a:pt x="16694" y="219"/>
                  </a:lnTo>
                  <a:lnTo>
                    <a:pt x="16694" y="253"/>
                  </a:lnTo>
                  <a:lnTo>
                    <a:pt x="16705" y="277"/>
                  </a:lnTo>
                  <a:lnTo>
                    <a:pt x="16716" y="300"/>
                  </a:lnTo>
                  <a:lnTo>
                    <a:pt x="16716" y="381"/>
                  </a:lnTo>
                  <a:lnTo>
                    <a:pt x="16728" y="404"/>
                  </a:lnTo>
                  <a:lnTo>
                    <a:pt x="16739" y="426"/>
                  </a:lnTo>
                  <a:lnTo>
                    <a:pt x="16739" y="496"/>
                  </a:lnTo>
                  <a:lnTo>
                    <a:pt x="16751" y="520"/>
                  </a:lnTo>
                  <a:lnTo>
                    <a:pt x="16763" y="530"/>
                  </a:lnTo>
                  <a:lnTo>
                    <a:pt x="16774" y="542"/>
                  </a:lnTo>
                  <a:lnTo>
                    <a:pt x="16798" y="542"/>
                  </a:lnTo>
                  <a:lnTo>
                    <a:pt x="16809" y="530"/>
                  </a:lnTo>
                  <a:lnTo>
                    <a:pt x="16820" y="520"/>
                  </a:lnTo>
                  <a:lnTo>
                    <a:pt x="16818" y="494"/>
                  </a:lnTo>
                  <a:lnTo>
                    <a:pt x="16832" y="485"/>
                  </a:lnTo>
                  <a:lnTo>
                    <a:pt x="16830" y="437"/>
                  </a:lnTo>
                  <a:lnTo>
                    <a:pt x="16843" y="416"/>
                  </a:lnTo>
                  <a:lnTo>
                    <a:pt x="16855" y="392"/>
                  </a:lnTo>
                  <a:lnTo>
                    <a:pt x="16853" y="333"/>
                  </a:lnTo>
                  <a:lnTo>
                    <a:pt x="16867" y="312"/>
                  </a:lnTo>
                  <a:lnTo>
                    <a:pt x="16865" y="286"/>
                  </a:lnTo>
                  <a:lnTo>
                    <a:pt x="16878" y="277"/>
                  </a:lnTo>
                  <a:lnTo>
                    <a:pt x="16876" y="241"/>
                  </a:lnTo>
                  <a:lnTo>
                    <a:pt x="16890" y="219"/>
                  </a:lnTo>
                  <a:lnTo>
                    <a:pt x="16890" y="104"/>
                  </a:lnTo>
                  <a:lnTo>
                    <a:pt x="16855" y="104"/>
                  </a:lnTo>
                  <a:lnTo>
                    <a:pt x="16857" y="150"/>
                  </a:lnTo>
                  <a:lnTo>
                    <a:pt x="16843" y="173"/>
                  </a:lnTo>
                  <a:lnTo>
                    <a:pt x="16832" y="196"/>
                  </a:lnTo>
                  <a:lnTo>
                    <a:pt x="16835" y="243"/>
                  </a:lnTo>
                  <a:lnTo>
                    <a:pt x="16820" y="265"/>
                  </a:lnTo>
                  <a:lnTo>
                    <a:pt x="16809" y="288"/>
                  </a:lnTo>
                  <a:lnTo>
                    <a:pt x="16808" y="371"/>
                  </a:lnTo>
                  <a:lnTo>
                    <a:pt x="16774" y="357"/>
                  </a:lnTo>
                  <a:lnTo>
                    <a:pt x="16763" y="334"/>
                  </a:lnTo>
                  <a:lnTo>
                    <a:pt x="16763" y="253"/>
                  </a:lnTo>
                  <a:lnTo>
                    <a:pt x="16751" y="242"/>
                  </a:lnTo>
                  <a:lnTo>
                    <a:pt x="16739" y="219"/>
                  </a:lnTo>
                  <a:lnTo>
                    <a:pt x="16739" y="196"/>
                  </a:lnTo>
                  <a:lnTo>
                    <a:pt x="16728" y="185"/>
                  </a:lnTo>
                  <a:lnTo>
                    <a:pt x="16728" y="161"/>
                  </a:lnTo>
                  <a:lnTo>
                    <a:pt x="16716" y="150"/>
                  </a:lnTo>
                  <a:lnTo>
                    <a:pt x="16716" y="127"/>
                  </a:lnTo>
                  <a:lnTo>
                    <a:pt x="16705" y="115"/>
                  </a:lnTo>
                  <a:lnTo>
                    <a:pt x="16694" y="104"/>
                  </a:lnTo>
                  <a:lnTo>
                    <a:pt x="16682" y="92"/>
                  </a:lnTo>
                  <a:lnTo>
                    <a:pt x="16670" y="92"/>
                  </a:lnTo>
                  <a:lnTo>
                    <a:pt x="16647" y="104"/>
                  </a:lnTo>
                  <a:lnTo>
                    <a:pt x="16649" y="139"/>
                  </a:lnTo>
                  <a:lnTo>
                    <a:pt x="16635" y="161"/>
                  </a:lnTo>
                  <a:lnTo>
                    <a:pt x="16624" y="184"/>
                  </a:lnTo>
                  <a:lnTo>
                    <a:pt x="16624" y="265"/>
                  </a:lnTo>
                  <a:lnTo>
                    <a:pt x="16612" y="265"/>
                  </a:lnTo>
                  <a:lnTo>
                    <a:pt x="16612" y="219"/>
                  </a:lnTo>
                  <a:lnTo>
                    <a:pt x="16602" y="208"/>
                  </a:lnTo>
                  <a:lnTo>
                    <a:pt x="16590" y="184"/>
                  </a:lnTo>
                  <a:lnTo>
                    <a:pt x="16590" y="127"/>
                  </a:lnTo>
                  <a:lnTo>
                    <a:pt x="16578" y="115"/>
                  </a:lnTo>
                  <a:lnTo>
                    <a:pt x="16567" y="104"/>
                  </a:lnTo>
                  <a:lnTo>
                    <a:pt x="16532" y="104"/>
                  </a:lnTo>
                  <a:lnTo>
                    <a:pt x="16509" y="115"/>
                  </a:lnTo>
                  <a:lnTo>
                    <a:pt x="16498" y="127"/>
                  </a:lnTo>
                  <a:lnTo>
                    <a:pt x="16486" y="149"/>
                  </a:lnTo>
                  <a:lnTo>
                    <a:pt x="16474" y="173"/>
                  </a:lnTo>
                  <a:lnTo>
                    <a:pt x="16476" y="266"/>
                  </a:lnTo>
                  <a:lnTo>
                    <a:pt x="16463" y="288"/>
                  </a:lnTo>
                  <a:lnTo>
                    <a:pt x="16451" y="312"/>
                  </a:lnTo>
                  <a:lnTo>
                    <a:pt x="16446" y="371"/>
                  </a:lnTo>
                  <a:lnTo>
                    <a:pt x="16439" y="346"/>
                  </a:lnTo>
                  <a:lnTo>
                    <a:pt x="16428" y="335"/>
                  </a:lnTo>
                  <a:lnTo>
                    <a:pt x="16428" y="312"/>
                  </a:lnTo>
                  <a:lnTo>
                    <a:pt x="16416" y="288"/>
                  </a:lnTo>
                  <a:lnTo>
                    <a:pt x="16416" y="242"/>
                  </a:lnTo>
                  <a:lnTo>
                    <a:pt x="16405" y="219"/>
                  </a:lnTo>
                  <a:lnTo>
                    <a:pt x="16405" y="184"/>
                  </a:lnTo>
                  <a:lnTo>
                    <a:pt x="16394" y="161"/>
                  </a:lnTo>
                  <a:lnTo>
                    <a:pt x="16381" y="150"/>
                  </a:lnTo>
                  <a:lnTo>
                    <a:pt x="16382" y="127"/>
                  </a:lnTo>
                  <a:lnTo>
                    <a:pt x="16370" y="115"/>
                  </a:lnTo>
                  <a:lnTo>
                    <a:pt x="16359" y="104"/>
                  </a:lnTo>
                  <a:lnTo>
                    <a:pt x="16324" y="104"/>
                  </a:lnTo>
                  <a:lnTo>
                    <a:pt x="16312" y="115"/>
                  </a:lnTo>
                  <a:lnTo>
                    <a:pt x="16314" y="141"/>
                  </a:lnTo>
                  <a:lnTo>
                    <a:pt x="16301" y="149"/>
                  </a:lnTo>
                  <a:lnTo>
                    <a:pt x="16303" y="220"/>
                  </a:lnTo>
                  <a:lnTo>
                    <a:pt x="16290" y="242"/>
                  </a:lnTo>
                  <a:lnTo>
                    <a:pt x="16278" y="242"/>
                  </a:lnTo>
                  <a:lnTo>
                    <a:pt x="16266" y="219"/>
                  </a:lnTo>
                  <a:lnTo>
                    <a:pt x="16266" y="149"/>
                  </a:lnTo>
                  <a:lnTo>
                    <a:pt x="16254" y="139"/>
                  </a:lnTo>
                  <a:lnTo>
                    <a:pt x="16255" y="115"/>
                  </a:lnTo>
                  <a:lnTo>
                    <a:pt x="16243" y="104"/>
                  </a:lnTo>
                  <a:lnTo>
                    <a:pt x="16231" y="92"/>
                  </a:lnTo>
                  <a:lnTo>
                    <a:pt x="16209" y="92"/>
                  </a:lnTo>
                  <a:lnTo>
                    <a:pt x="16197" y="104"/>
                  </a:lnTo>
                  <a:lnTo>
                    <a:pt x="16200" y="129"/>
                  </a:lnTo>
                  <a:lnTo>
                    <a:pt x="16186" y="138"/>
                  </a:lnTo>
                  <a:lnTo>
                    <a:pt x="16188" y="163"/>
                  </a:lnTo>
                  <a:lnTo>
                    <a:pt x="16174" y="173"/>
                  </a:lnTo>
                  <a:lnTo>
                    <a:pt x="16176" y="198"/>
                  </a:lnTo>
                  <a:lnTo>
                    <a:pt x="16162" y="208"/>
                  </a:lnTo>
                  <a:lnTo>
                    <a:pt x="16151" y="230"/>
                  </a:lnTo>
                  <a:lnTo>
                    <a:pt x="16153" y="266"/>
                  </a:lnTo>
                  <a:lnTo>
                    <a:pt x="16139" y="288"/>
                  </a:lnTo>
                  <a:lnTo>
                    <a:pt x="16141" y="370"/>
                  </a:lnTo>
                  <a:lnTo>
                    <a:pt x="16127" y="392"/>
                  </a:lnTo>
                  <a:lnTo>
                    <a:pt x="16105" y="404"/>
                  </a:lnTo>
                  <a:lnTo>
                    <a:pt x="16105" y="381"/>
                  </a:lnTo>
                  <a:lnTo>
                    <a:pt x="16090" y="369"/>
                  </a:lnTo>
                  <a:lnTo>
                    <a:pt x="16105" y="346"/>
                  </a:lnTo>
                  <a:lnTo>
                    <a:pt x="16105" y="334"/>
                  </a:lnTo>
                  <a:lnTo>
                    <a:pt x="16093" y="312"/>
                  </a:lnTo>
                  <a:lnTo>
                    <a:pt x="16093" y="253"/>
                  </a:lnTo>
                  <a:lnTo>
                    <a:pt x="16082" y="230"/>
                  </a:lnTo>
                  <a:lnTo>
                    <a:pt x="16082" y="138"/>
                  </a:lnTo>
                  <a:lnTo>
                    <a:pt x="16070" y="127"/>
                  </a:lnTo>
                  <a:lnTo>
                    <a:pt x="16057" y="117"/>
                  </a:lnTo>
                  <a:lnTo>
                    <a:pt x="16058" y="92"/>
                  </a:lnTo>
                  <a:lnTo>
                    <a:pt x="16047" y="69"/>
                  </a:lnTo>
                  <a:lnTo>
                    <a:pt x="16035" y="57"/>
                  </a:lnTo>
                  <a:lnTo>
                    <a:pt x="16001" y="57"/>
                  </a:lnTo>
                  <a:lnTo>
                    <a:pt x="15990" y="69"/>
                  </a:lnTo>
                  <a:lnTo>
                    <a:pt x="15992" y="94"/>
                  </a:lnTo>
                  <a:lnTo>
                    <a:pt x="15978" y="104"/>
                  </a:lnTo>
                  <a:lnTo>
                    <a:pt x="15966" y="127"/>
                  </a:lnTo>
                  <a:lnTo>
                    <a:pt x="15965" y="313"/>
                  </a:lnTo>
                  <a:lnTo>
                    <a:pt x="15943" y="300"/>
                  </a:lnTo>
                  <a:lnTo>
                    <a:pt x="15931" y="277"/>
                  </a:lnTo>
                  <a:lnTo>
                    <a:pt x="15931" y="161"/>
                  </a:lnTo>
                  <a:lnTo>
                    <a:pt x="15920" y="138"/>
                  </a:lnTo>
                  <a:lnTo>
                    <a:pt x="15920" y="92"/>
                  </a:lnTo>
                  <a:lnTo>
                    <a:pt x="15909" y="69"/>
                  </a:lnTo>
                  <a:lnTo>
                    <a:pt x="15874" y="69"/>
                  </a:lnTo>
                  <a:lnTo>
                    <a:pt x="15862" y="80"/>
                  </a:lnTo>
                  <a:lnTo>
                    <a:pt x="15851" y="104"/>
                  </a:lnTo>
                  <a:lnTo>
                    <a:pt x="15853" y="150"/>
                  </a:lnTo>
                  <a:lnTo>
                    <a:pt x="15839" y="173"/>
                  </a:lnTo>
                  <a:lnTo>
                    <a:pt x="15841" y="209"/>
                  </a:lnTo>
                  <a:lnTo>
                    <a:pt x="15827" y="230"/>
                  </a:lnTo>
                  <a:lnTo>
                    <a:pt x="15816" y="253"/>
                  </a:lnTo>
                  <a:lnTo>
                    <a:pt x="15816" y="301"/>
                  </a:lnTo>
                  <a:lnTo>
                    <a:pt x="15793" y="288"/>
                  </a:lnTo>
                  <a:lnTo>
                    <a:pt x="15782" y="265"/>
                  </a:lnTo>
                  <a:lnTo>
                    <a:pt x="15782" y="184"/>
                  </a:lnTo>
                  <a:lnTo>
                    <a:pt x="15770" y="161"/>
                  </a:lnTo>
                  <a:lnTo>
                    <a:pt x="15770" y="80"/>
                  </a:lnTo>
                  <a:lnTo>
                    <a:pt x="15758" y="57"/>
                  </a:lnTo>
                  <a:lnTo>
                    <a:pt x="15735" y="45"/>
                  </a:lnTo>
                  <a:lnTo>
                    <a:pt x="15712" y="45"/>
                  </a:lnTo>
                  <a:lnTo>
                    <a:pt x="15689" y="57"/>
                  </a:lnTo>
                  <a:lnTo>
                    <a:pt x="15691" y="105"/>
                  </a:lnTo>
                  <a:lnTo>
                    <a:pt x="15678" y="127"/>
                  </a:lnTo>
                  <a:lnTo>
                    <a:pt x="15666" y="149"/>
                  </a:lnTo>
                  <a:lnTo>
                    <a:pt x="15666" y="173"/>
                  </a:lnTo>
                  <a:lnTo>
                    <a:pt x="15631" y="173"/>
                  </a:lnTo>
                  <a:lnTo>
                    <a:pt x="15631" y="115"/>
                  </a:lnTo>
                  <a:lnTo>
                    <a:pt x="15619" y="92"/>
                  </a:lnTo>
                  <a:lnTo>
                    <a:pt x="15619" y="45"/>
                  </a:lnTo>
                  <a:lnTo>
                    <a:pt x="15608" y="35"/>
                  </a:lnTo>
                  <a:lnTo>
                    <a:pt x="15609" y="11"/>
                  </a:lnTo>
                  <a:lnTo>
                    <a:pt x="15584" y="14"/>
                  </a:lnTo>
                  <a:lnTo>
                    <a:pt x="15562" y="0"/>
                  </a:lnTo>
                  <a:lnTo>
                    <a:pt x="15527" y="0"/>
                  </a:lnTo>
                  <a:lnTo>
                    <a:pt x="15515" y="11"/>
                  </a:lnTo>
                  <a:lnTo>
                    <a:pt x="15519" y="150"/>
                  </a:lnTo>
                  <a:lnTo>
                    <a:pt x="15505" y="173"/>
                  </a:lnTo>
                  <a:lnTo>
                    <a:pt x="15493" y="196"/>
                  </a:lnTo>
                  <a:lnTo>
                    <a:pt x="15495" y="301"/>
                  </a:lnTo>
                  <a:lnTo>
                    <a:pt x="15481" y="323"/>
                  </a:lnTo>
                  <a:lnTo>
                    <a:pt x="15470" y="334"/>
                  </a:lnTo>
                  <a:lnTo>
                    <a:pt x="15470" y="288"/>
                  </a:lnTo>
                  <a:lnTo>
                    <a:pt x="15457" y="278"/>
                  </a:lnTo>
                  <a:lnTo>
                    <a:pt x="15458" y="253"/>
                  </a:lnTo>
                  <a:lnTo>
                    <a:pt x="15446" y="230"/>
                  </a:lnTo>
                  <a:lnTo>
                    <a:pt x="15446" y="161"/>
                  </a:lnTo>
                  <a:lnTo>
                    <a:pt x="15434" y="150"/>
                  </a:lnTo>
                  <a:lnTo>
                    <a:pt x="15435" y="127"/>
                  </a:lnTo>
                  <a:lnTo>
                    <a:pt x="15423" y="117"/>
                  </a:lnTo>
                  <a:lnTo>
                    <a:pt x="15423" y="92"/>
                  </a:lnTo>
                  <a:lnTo>
                    <a:pt x="15411" y="80"/>
                  </a:lnTo>
                  <a:lnTo>
                    <a:pt x="15378" y="80"/>
                  </a:lnTo>
                  <a:lnTo>
                    <a:pt x="15366" y="92"/>
                  </a:lnTo>
                  <a:lnTo>
                    <a:pt x="15354" y="115"/>
                  </a:lnTo>
                  <a:lnTo>
                    <a:pt x="15343" y="127"/>
                  </a:lnTo>
                  <a:lnTo>
                    <a:pt x="15331" y="149"/>
                  </a:lnTo>
                  <a:lnTo>
                    <a:pt x="15333" y="175"/>
                  </a:lnTo>
                  <a:lnTo>
                    <a:pt x="15319" y="184"/>
                  </a:lnTo>
                  <a:lnTo>
                    <a:pt x="15309" y="196"/>
                  </a:lnTo>
                  <a:lnTo>
                    <a:pt x="15297" y="208"/>
                  </a:lnTo>
                  <a:lnTo>
                    <a:pt x="15297" y="149"/>
                  </a:lnTo>
                  <a:lnTo>
                    <a:pt x="15285" y="127"/>
                  </a:lnTo>
                  <a:lnTo>
                    <a:pt x="15273" y="117"/>
                  </a:lnTo>
                  <a:lnTo>
                    <a:pt x="15274" y="92"/>
                  </a:lnTo>
                  <a:lnTo>
                    <a:pt x="15262" y="69"/>
                  </a:lnTo>
                  <a:lnTo>
                    <a:pt x="15239" y="57"/>
                  </a:lnTo>
                  <a:lnTo>
                    <a:pt x="15205" y="57"/>
                  </a:lnTo>
                  <a:lnTo>
                    <a:pt x="15193" y="69"/>
                  </a:lnTo>
                  <a:lnTo>
                    <a:pt x="15195" y="174"/>
                  </a:lnTo>
                  <a:lnTo>
                    <a:pt x="15181" y="196"/>
                  </a:lnTo>
                  <a:lnTo>
                    <a:pt x="15183" y="266"/>
                  </a:lnTo>
                  <a:lnTo>
                    <a:pt x="15170" y="288"/>
                  </a:lnTo>
                  <a:lnTo>
                    <a:pt x="15158" y="312"/>
                  </a:lnTo>
                  <a:lnTo>
                    <a:pt x="15156" y="336"/>
                  </a:lnTo>
                  <a:lnTo>
                    <a:pt x="15146" y="323"/>
                  </a:lnTo>
                  <a:lnTo>
                    <a:pt x="15135" y="300"/>
                  </a:lnTo>
                  <a:lnTo>
                    <a:pt x="15123" y="277"/>
                  </a:lnTo>
                  <a:lnTo>
                    <a:pt x="15123" y="92"/>
                  </a:lnTo>
                  <a:lnTo>
                    <a:pt x="15112" y="69"/>
                  </a:lnTo>
                  <a:lnTo>
                    <a:pt x="15101" y="45"/>
                  </a:lnTo>
                  <a:lnTo>
                    <a:pt x="15101" y="11"/>
                  </a:lnTo>
                  <a:lnTo>
                    <a:pt x="15031" y="11"/>
                  </a:lnTo>
                  <a:lnTo>
                    <a:pt x="15019" y="23"/>
                  </a:lnTo>
                  <a:lnTo>
                    <a:pt x="15022" y="81"/>
                  </a:lnTo>
                  <a:lnTo>
                    <a:pt x="15008" y="104"/>
                  </a:lnTo>
                  <a:lnTo>
                    <a:pt x="15011" y="254"/>
                  </a:lnTo>
                  <a:lnTo>
                    <a:pt x="14997" y="277"/>
                  </a:lnTo>
                  <a:lnTo>
                    <a:pt x="14985" y="288"/>
                  </a:lnTo>
                  <a:lnTo>
                    <a:pt x="14973" y="300"/>
                  </a:lnTo>
                  <a:lnTo>
                    <a:pt x="14973" y="219"/>
                  </a:lnTo>
                  <a:lnTo>
                    <a:pt x="14962" y="196"/>
                  </a:lnTo>
                  <a:lnTo>
                    <a:pt x="14950" y="173"/>
                  </a:lnTo>
                  <a:lnTo>
                    <a:pt x="14950" y="57"/>
                  </a:lnTo>
                  <a:lnTo>
                    <a:pt x="14937" y="46"/>
                  </a:lnTo>
                  <a:lnTo>
                    <a:pt x="14938" y="23"/>
                  </a:lnTo>
                  <a:lnTo>
                    <a:pt x="14927" y="11"/>
                  </a:lnTo>
                  <a:lnTo>
                    <a:pt x="14915" y="0"/>
                  </a:lnTo>
                  <a:lnTo>
                    <a:pt x="14893" y="0"/>
                  </a:lnTo>
                  <a:lnTo>
                    <a:pt x="14869" y="11"/>
                  </a:lnTo>
                  <a:lnTo>
                    <a:pt x="14858" y="34"/>
                  </a:lnTo>
                  <a:lnTo>
                    <a:pt x="14860" y="266"/>
                  </a:lnTo>
                  <a:lnTo>
                    <a:pt x="14846" y="288"/>
                  </a:lnTo>
                  <a:lnTo>
                    <a:pt x="14848" y="314"/>
                  </a:lnTo>
                  <a:lnTo>
                    <a:pt x="14834" y="323"/>
                  </a:lnTo>
                  <a:lnTo>
                    <a:pt x="14834" y="371"/>
                  </a:lnTo>
                  <a:lnTo>
                    <a:pt x="14812" y="357"/>
                  </a:lnTo>
                  <a:lnTo>
                    <a:pt x="14801" y="334"/>
                  </a:lnTo>
                  <a:lnTo>
                    <a:pt x="14801" y="230"/>
                  </a:lnTo>
                  <a:lnTo>
                    <a:pt x="14789" y="208"/>
                  </a:lnTo>
                  <a:lnTo>
                    <a:pt x="14777" y="184"/>
                  </a:lnTo>
                  <a:lnTo>
                    <a:pt x="14777" y="23"/>
                  </a:lnTo>
                  <a:lnTo>
                    <a:pt x="14765" y="11"/>
                  </a:lnTo>
                  <a:lnTo>
                    <a:pt x="14754" y="0"/>
                  </a:lnTo>
                  <a:lnTo>
                    <a:pt x="14719" y="0"/>
                  </a:lnTo>
                  <a:lnTo>
                    <a:pt x="1470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" name="Rectangle 7"/>
          <p:cNvSpPr/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57000">
                <a:srgbClr val="933F8D"/>
              </a:gs>
              <a:gs pos="91000">
                <a:srgbClr val="A10F19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6400800" cy="106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9B8D-F9F5-407D-9368-1D7783C875DC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85C4E-1FAB-4E9C-AA20-7E08B4CF0116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5297F-26F5-4A86-A044-19CF2E1B90F0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6A487-E128-4297-90EF-381BB0327635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64298-09D1-4A2D-A222-C36B035049CD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9E968-EA7A-4F96-9FD8-6C70DB7BC2CD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FF8F-47D8-4AC6-9C51-78364996C29D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8ADF-2DD0-436F-8D28-54B9FBFE4570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0757-5BED-4A41-B808-E013ED7FC9F6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4FE67-B2E2-43C7-A90F-F1E2F57E0171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CEC1E-AA67-4359-A867-0C4FAA1C6716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FCB4-45D3-4DCA-B720-C613F47D73DC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B9282-9FD0-408F-92E1-930CA0DBE419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3000">
              <a:schemeClr val="bg1">
                <a:lumMod val="85000"/>
              </a:schemeClr>
            </a:gs>
            <a:gs pos="76000">
              <a:schemeClr val="accent3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999" sy="999" algn="ctr" rotWithShape="0">
              <a:srgbClr val="A6A6A6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77575F9-85BE-4D17-B3FE-027F49B8F57E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57000">
                <a:srgbClr val="933F8D"/>
              </a:gs>
              <a:gs pos="91000">
                <a:srgbClr val="A10F19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Berlin Sans FB Demi" pitchFamily="34" charset="0"/>
          <a:ea typeface="Arial" pitchFamily="-111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000000"/>
            </a:outerShdw>
          </a:effectLst>
          <a:latin typeface="Berlin Sans FB Demi" pitchFamily="34" charset="0"/>
          <a:ea typeface="Arial" pitchFamily="-11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000000"/>
            </a:outerShdw>
          </a:effectLst>
          <a:latin typeface="Berlin Sans FB Demi" pitchFamily="34" charset="0"/>
          <a:ea typeface="Arial" pitchFamily="-11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000000"/>
            </a:outerShdw>
          </a:effectLst>
          <a:latin typeface="Berlin Sans FB Demi" pitchFamily="34" charset="0"/>
          <a:ea typeface="Arial" pitchFamily="-11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effectLst>
            <a:outerShdw blurRad="38100" dist="38100" dir="2700000" algn="tl">
              <a:srgbClr val="000000"/>
            </a:outerShdw>
          </a:effectLst>
          <a:latin typeface="Berlin Sans FB Demi" pitchFamily="34" charset="0"/>
          <a:ea typeface="Arial" pitchFamily="-111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Arial" pitchFamily="-111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" pitchFamily="-111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" pitchFamily="-111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" pitchFamily="-111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" pitchFamily="-111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8229600" cy="1730376"/>
          </a:xfrm>
          <a:effectLst>
            <a:outerShdw blurRad="88900" dist="88900" dir="3540000" algn="ctr" rotWithShape="0">
              <a:schemeClr val="tx2">
                <a:lumMod val="50000"/>
                <a:lumOff val="50000"/>
              </a:scheme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Chest Compression Only CPR</a:t>
            </a:r>
            <a:r>
              <a:rPr lang="en-US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 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</a:endParaRPr>
          </a:p>
        </p:txBody>
      </p:sp>
      <p:sp>
        <p:nvSpPr>
          <p:cNvPr id="3076" name="Subtitle 7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676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4400" b="1" i="1" smtClean="0">
                <a:solidFill>
                  <a:srgbClr val="C00000"/>
                </a:solidFill>
                <a:latin typeface="Arial" charset="0"/>
              </a:rPr>
              <a:t>Save your Breath…</a:t>
            </a:r>
          </a:p>
          <a:p>
            <a:pPr>
              <a:spcBef>
                <a:spcPct val="0"/>
              </a:spcBef>
            </a:pPr>
            <a:r>
              <a:rPr lang="en-US" sz="4400" b="1" i="1" smtClean="0">
                <a:solidFill>
                  <a:srgbClr val="C00000"/>
                </a:solidFill>
                <a:latin typeface="Arial" charset="0"/>
              </a:rPr>
              <a:t>Save a Life</a:t>
            </a:r>
          </a:p>
          <a:p>
            <a:pPr>
              <a:spcBef>
                <a:spcPct val="0"/>
              </a:spcBef>
            </a:pPr>
            <a:endParaRPr lang="en-US" sz="4400" b="1" i="1" smtClean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077" name="Picture 5" descr="SHC pm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182" y="5526613"/>
            <a:ext cx="2898661" cy="108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98" y="5446934"/>
            <a:ext cx="2209877" cy="12409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Might “Rescue Breathing” be Harmful?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8"/>
            <a:ext cx="8229600" cy="4525963"/>
          </a:xfrm>
        </p:spPr>
        <p:txBody>
          <a:bodyPr/>
          <a:lstStyle/>
          <a:p>
            <a:r>
              <a:rPr lang="en-US" dirty="0" smtClean="0"/>
              <a:t>Any interruption of chest compressions stops blood flow to the brain</a:t>
            </a:r>
          </a:p>
          <a:p>
            <a:endParaRPr lang="en-US" dirty="0" smtClean="0"/>
          </a:p>
          <a:p>
            <a:r>
              <a:rPr lang="en-US" dirty="0" smtClean="0"/>
              <a:t>Increased pressure in the chest decreases blood return to the heart</a:t>
            </a:r>
          </a:p>
          <a:p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527175" y="127000"/>
            <a:ext cx="4973638" cy="6592888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6627" name="Rectangle 17"/>
          <p:cNvSpPr>
            <a:spLocks noChangeArrowheads="1"/>
          </p:cNvSpPr>
          <p:nvPr/>
        </p:nvSpPr>
        <p:spPr bwMode="auto">
          <a:xfrm>
            <a:off x="6694488" y="6208713"/>
            <a:ext cx="2206625" cy="40005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717171"/>
                </a:solidFill>
              </a:rPr>
              <a:t>Ewy GA, et al. Circulation. 2007;116(22):2525-30.</a:t>
            </a:r>
            <a:endParaRPr lang="en-US" sz="1000">
              <a:solidFill>
                <a:srgbClr val="717171"/>
              </a:solidFill>
            </a:endParaRPr>
          </a:p>
        </p:txBody>
      </p:sp>
      <p:pic>
        <p:nvPicPr>
          <p:cNvPr id="2662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01613"/>
            <a:ext cx="4819650" cy="6453187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</p:pic>
      <p:sp>
        <p:nvSpPr>
          <p:cNvPr id="26629" name="AutoShape 3"/>
          <p:cNvSpPr>
            <a:spLocks/>
          </p:cNvSpPr>
          <p:nvPr/>
        </p:nvSpPr>
        <p:spPr bwMode="auto">
          <a:xfrm rot="5400000">
            <a:off x="5314156" y="4074319"/>
            <a:ext cx="223838" cy="939800"/>
          </a:xfrm>
          <a:prstGeom prst="leftBrace">
            <a:avLst>
              <a:gd name="adj1" fmla="val 34988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30" name="Line 4"/>
          <p:cNvSpPr>
            <a:spLocks noChangeShapeType="1"/>
          </p:cNvSpPr>
          <p:nvPr/>
        </p:nvSpPr>
        <p:spPr bwMode="auto">
          <a:xfrm>
            <a:off x="2036763" y="2065338"/>
            <a:ext cx="44259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5"/>
          <p:cNvSpPr>
            <a:spLocks noChangeShapeType="1"/>
          </p:cNvSpPr>
          <p:nvPr/>
        </p:nvSpPr>
        <p:spPr bwMode="auto">
          <a:xfrm>
            <a:off x="2073275" y="5414963"/>
            <a:ext cx="43164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AutoShape 6"/>
          <p:cNvSpPr>
            <a:spLocks/>
          </p:cNvSpPr>
          <p:nvPr/>
        </p:nvSpPr>
        <p:spPr bwMode="auto">
          <a:xfrm>
            <a:off x="6391275" y="4144963"/>
            <a:ext cx="358775" cy="1270000"/>
          </a:xfrm>
          <a:prstGeom prst="rightBrace">
            <a:avLst>
              <a:gd name="adj1" fmla="val 29499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33" name="AutoShape 7"/>
          <p:cNvSpPr>
            <a:spLocks/>
          </p:cNvSpPr>
          <p:nvPr/>
        </p:nvSpPr>
        <p:spPr bwMode="auto">
          <a:xfrm>
            <a:off x="6389688" y="1133475"/>
            <a:ext cx="358775" cy="931863"/>
          </a:xfrm>
          <a:prstGeom prst="rightBrace">
            <a:avLst>
              <a:gd name="adj1" fmla="val 21645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34" name="Text Box 8"/>
          <p:cNvSpPr txBox="1">
            <a:spLocks noChangeArrowheads="1"/>
          </p:cNvSpPr>
          <p:nvPr/>
        </p:nvSpPr>
        <p:spPr bwMode="auto">
          <a:xfrm>
            <a:off x="6718300" y="1252538"/>
            <a:ext cx="1873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ahoma" pitchFamily="34" charset="0"/>
              </a:rPr>
              <a:t>Blood Flowing</a:t>
            </a:r>
          </a:p>
          <a:p>
            <a:r>
              <a:rPr lang="en-US" sz="2000" b="1">
                <a:latin typeface="Tahoma" pitchFamily="34" charset="0"/>
              </a:rPr>
              <a:t>To The Brain</a:t>
            </a:r>
          </a:p>
        </p:txBody>
      </p:sp>
      <p:sp>
        <p:nvSpPr>
          <p:cNvPr id="26635" name="Text Box 9"/>
          <p:cNvSpPr txBox="1">
            <a:spLocks noChangeArrowheads="1"/>
          </p:cNvSpPr>
          <p:nvPr/>
        </p:nvSpPr>
        <p:spPr bwMode="auto">
          <a:xfrm>
            <a:off x="6719888" y="4446588"/>
            <a:ext cx="1873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ahoma" pitchFamily="34" charset="0"/>
              </a:rPr>
              <a:t>Blood Flowing</a:t>
            </a:r>
          </a:p>
          <a:p>
            <a:r>
              <a:rPr lang="en-US" sz="2000" b="1">
                <a:latin typeface="Tahoma" pitchFamily="34" charset="0"/>
              </a:rPr>
              <a:t>To The Brain</a:t>
            </a:r>
          </a:p>
        </p:txBody>
      </p:sp>
      <p:sp>
        <p:nvSpPr>
          <p:cNvPr id="26636" name="Text Box 10"/>
          <p:cNvSpPr txBox="1">
            <a:spLocks noChangeArrowheads="1"/>
          </p:cNvSpPr>
          <p:nvPr/>
        </p:nvSpPr>
        <p:spPr bwMode="auto">
          <a:xfrm>
            <a:off x="2159000" y="152400"/>
            <a:ext cx="2905125" cy="34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Chest Compressions Only</a:t>
            </a:r>
          </a:p>
        </p:txBody>
      </p:sp>
      <p:sp>
        <p:nvSpPr>
          <p:cNvPr id="26637" name="Text Box 11"/>
          <p:cNvSpPr txBox="1">
            <a:spLocks noChangeArrowheads="1"/>
          </p:cNvSpPr>
          <p:nvPr/>
        </p:nvSpPr>
        <p:spPr bwMode="auto">
          <a:xfrm>
            <a:off x="2087563" y="3370263"/>
            <a:ext cx="35623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ahoma" pitchFamily="34" charset="0"/>
              </a:rPr>
              <a:t>Compressions + Breaths (30:2)</a:t>
            </a:r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5243513" y="631825"/>
            <a:ext cx="573087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39" name="Rectangle 18"/>
          <p:cNvSpPr>
            <a:spLocks noChangeArrowheads="1"/>
          </p:cNvSpPr>
          <p:nvPr/>
        </p:nvSpPr>
        <p:spPr bwMode="auto">
          <a:xfrm>
            <a:off x="5243513" y="3643313"/>
            <a:ext cx="573087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640" name="Text Box 12"/>
          <p:cNvSpPr txBox="1">
            <a:spLocks noChangeArrowheads="1"/>
          </p:cNvSpPr>
          <p:nvPr/>
        </p:nvSpPr>
        <p:spPr bwMode="auto">
          <a:xfrm>
            <a:off x="4941888" y="3890963"/>
            <a:ext cx="1060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  <a:latin typeface="Tahoma" pitchFamily="34" charset="0"/>
              </a:rPr>
              <a:t>Pausing for</a:t>
            </a:r>
          </a:p>
          <a:p>
            <a:pPr algn="ctr"/>
            <a:r>
              <a:rPr lang="en-US" sz="1000" b="1">
                <a:solidFill>
                  <a:srgbClr val="000000"/>
                </a:solidFill>
                <a:latin typeface="Tahoma" pitchFamily="34" charset="0"/>
              </a:rPr>
              <a:t>breaths means</a:t>
            </a:r>
          </a:p>
          <a:p>
            <a:pPr algn="ctr"/>
            <a:r>
              <a:rPr lang="en-US" sz="1000" b="1" u="sng">
                <a:solidFill>
                  <a:srgbClr val="000000"/>
                </a:solidFill>
                <a:latin typeface="Tahoma" pitchFamily="34" charset="0"/>
              </a:rPr>
              <a:t>No Blood Flow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252413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>
                <a:ea typeface="+mj-ea"/>
              </a:rPr>
              <a:t>Why</a:t>
            </a:r>
            <a:r>
              <a:rPr lang="en-US" sz="4000" dirty="0" smtClean="0">
                <a:ea typeface="+mj-ea"/>
              </a:rPr>
              <a:t> 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Chest Compression Only CPR?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98475" y="1944688"/>
            <a:ext cx="8229600" cy="31384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It saves more lives</a:t>
            </a:r>
            <a:endParaRPr lang="en-US" sz="1000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Dramatically better than doing nothing.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Because of interruption of chest compressions, also does better than traditional CPR.</a:t>
            </a:r>
            <a:endParaRPr lang="en-US" sz="3200" dirty="0" smtClean="0">
              <a:latin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8638" y="6343743"/>
            <a:ext cx="22653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1000" b="1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Bobrow</a:t>
            </a:r>
            <a:r>
              <a:rPr lang="da-DK" sz="10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, et al. JAMA October 2010</a:t>
            </a:r>
            <a:endParaRPr lang="en-US" sz="1000" b="1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524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</a:rPr>
              <a:t>What Stops People from Doing CPR?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719138" y="6240463"/>
            <a:ext cx="3429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>
                <a:solidFill>
                  <a:srgbClr val="717171"/>
                </a:solidFill>
              </a:rPr>
              <a:t> Coons SJ, et al.  </a:t>
            </a:r>
            <a:r>
              <a:rPr lang="en-US" sz="1000" b="1" i="1">
                <a:solidFill>
                  <a:srgbClr val="717171"/>
                </a:solidFill>
              </a:rPr>
              <a:t>Resuscitation</a:t>
            </a:r>
            <a:r>
              <a:rPr lang="en-US" sz="1000" b="1">
                <a:solidFill>
                  <a:srgbClr val="717171"/>
                </a:solidFill>
              </a:rPr>
              <a:t>  80;334-340:2009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605338" y="6240463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This study was designed and funded by the Sarver Heart Center</a:t>
            </a:r>
          </a:p>
          <a:p>
            <a:pPr>
              <a:defRPr/>
            </a:pP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University of Arizona College of Medicine and SHARE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711200" y="2187575"/>
            <a:ext cx="37163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Mouth-to-Mouth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Harming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the Person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Legal Consequences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Won’t Perform Properly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Physically Unable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579938" y="2187575"/>
            <a:ext cx="4175125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Chest Compressions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Only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(with masks during COVID-19 era)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Better than dead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Good Samaritan Law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Easier to Do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Do Your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Best /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Call For Help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2325" y="1428750"/>
            <a:ext cx="3494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002060"/>
                </a:solidFill>
                <a:latin typeface="Arial Black" pitchFamily="34" charset="0"/>
              </a:rPr>
              <a:t>Fear / Concern</a:t>
            </a:r>
            <a:endParaRPr lang="en-US" sz="2000" b="1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51500" y="1428750"/>
            <a:ext cx="203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 Black" pitchFamily="34" charset="0"/>
              </a:rPr>
              <a:t>Solution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5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uild="p"/>
      <p:bldP spid="95238" grpId="0" build="p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 flipH="1">
            <a:off x="1752600" y="1801905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43000" y="2005105"/>
            <a:ext cx="59213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</a:rPr>
              <a:t>40%</a:t>
            </a:r>
          </a:p>
          <a:p>
            <a:endParaRPr lang="en-US" sz="1600">
              <a:latin typeface="Arial Unicode MS" pitchFamily="34" charset="-128"/>
            </a:endParaRPr>
          </a:p>
          <a:p>
            <a:r>
              <a:rPr lang="en-US" sz="1600">
                <a:latin typeface="Arial Unicode MS" pitchFamily="34" charset="-128"/>
              </a:rPr>
              <a:t>30%</a:t>
            </a:r>
          </a:p>
          <a:p>
            <a:endParaRPr lang="en-US" sz="1600">
              <a:latin typeface="Arial Unicode MS" pitchFamily="34" charset="-128"/>
            </a:endParaRPr>
          </a:p>
          <a:p>
            <a:r>
              <a:rPr lang="en-US" sz="1600">
                <a:latin typeface="Arial Unicode MS" pitchFamily="34" charset="-128"/>
              </a:rPr>
              <a:t>25%</a:t>
            </a:r>
          </a:p>
          <a:p>
            <a:endParaRPr lang="en-US" sz="1600">
              <a:latin typeface="Arial Unicode MS" pitchFamily="34" charset="-128"/>
            </a:endParaRPr>
          </a:p>
          <a:p>
            <a:r>
              <a:rPr lang="en-US" sz="1600">
                <a:latin typeface="Arial Unicode MS" pitchFamily="34" charset="-128"/>
              </a:rPr>
              <a:t>20%</a:t>
            </a:r>
          </a:p>
          <a:p>
            <a:endParaRPr lang="en-US" sz="1600">
              <a:latin typeface="Arial Unicode MS" pitchFamily="34" charset="-128"/>
            </a:endParaRPr>
          </a:p>
          <a:p>
            <a:r>
              <a:rPr lang="en-US" sz="1600">
                <a:latin typeface="Arial Unicode MS" pitchFamily="34" charset="-128"/>
              </a:rPr>
              <a:t>15%</a:t>
            </a:r>
          </a:p>
          <a:p>
            <a:endParaRPr lang="en-US" sz="1600">
              <a:latin typeface="Arial Unicode MS" pitchFamily="34" charset="-128"/>
            </a:endParaRPr>
          </a:p>
          <a:p>
            <a:r>
              <a:rPr lang="en-US" sz="1600">
                <a:latin typeface="Arial Unicode MS" pitchFamily="34" charset="-128"/>
              </a:rPr>
              <a:t>10%</a:t>
            </a:r>
          </a:p>
          <a:p>
            <a:endParaRPr lang="en-US" sz="1600">
              <a:latin typeface="Arial Unicode MS" pitchFamily="34" charset="-128"/>
            </a:endParaRPr>
          </a:p>
          <a:p>
            <a:r>
              <a:rPr lang="en-US" sz="1600">
                <a:latin typeface="Arial Unicode MS" pitchFamily="34" charset="-128"/>
              </a:rPr>
              <a:t>  5%</a:t>
            </a:r>
          </a:p>
          <a:p>
            <a:endParaRPr lang="en-US" sz="1600">
              <a:latin typeface="Arial Unicode MS" pitchFamily="34" charset="-128"/>
            </a:endParaRPr>
          </a:p>
          <a:p>
            <a:r>
              <a:rPr lang="en-US" sz="1600">
                <a:latin typeface="Arial Unicode MS" pitchFamily="34" charset="-128"/>
              </a:rPr>
              <a:t>  0%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90800" y="3859305"/>
            <a:ext cx="1219200" cy="1752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tx2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18%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419600" y="3859305"/>
            <a:ext cx="1219200" cy="1752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tx2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18%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324600" y="2487705"/>
            <a:ext cx="1219200" cy="3124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tx2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34%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16200000">
            <a:off x="-1365250" y="3484655"/>
            <a:ext cx="425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Survival to Hospital Discharge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752600" y="5611905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840038" y="5688105"/>
            <a:ext cx="722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 Unicode MS" pitchFamily="34" charset="-128"/>
              </a:rPr>
              <a:t>No</a:t>
            </a:r>
          </a:p>
          <a:p>
            <a:pPr algn="ctr"/>
            <a:r>
              <a:rPr lang="en-US" sz="2000">
                <a:latin typeface="Arial Unicode MS" pitchFamily="34" charset="-128"/>
              </a:rPr>
              <a:t>CPR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351338" y="5688105"/>
            <a:ext cx="1373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 Unicode MS" pitchFamily="34" charset="-128"/>
              </a:rPr>
              <a:t>Traditional</a:t>
            </a:r>
          </a:p>
          <a:p>
            <a:pPr algn="ctr"/>
            <a:r>
              <a:rPr lang="en-US" sz="2000">
                <a:latin typeface="Arial Unicode MS" pitchFamily="34" charset="-128"/>
              </a:rPr>
              <a:t>CPR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560505" y="5688105"/>
            <a:ext cx="7553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Arial Unicode MS" pitchFamily="34" charset="-128"/>
              </a:rPr>
              <a:t>CCO</a:t>
            </a:r>
            <a:br>
              <a:rPr lang="en-US" sz="2000" dirty="0" smtClean="0">
                <a:latin typeface="Arial Unicode MS" pitchFamily="34" charset="-128"/>
              </a:rPr>
            </a:br>
            <a:r>
              <a:rPr lang="en-US" sz="2000" dirty="0" smtClean="0">
                <a:latin typeface="Arial Unicode MS" pitchFamily="34" charset="-128"/>
              </a:rPr>
              <a:t>CPR</a:t>
            </a:r>
            <a:endParaRPr lang="en-US" sz="2000" dirty="0">
              <a:latin typeface="Arial Unicode MS" pitchFamily="34" charset="-128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</a:rPr>
              <a:t>Bystander CPR in Arizona </a:t>
            </a:r>
            <a:r>
              <a:rPr lang="en-US" sz="2400" dirty="0" smtClean="0">
                <a:ea typeface="+mj-ea"/>
              </a:rPr>
              <a:t>(2005 to 2010)</a:t>
            </a:r>
            <a:br>
              <a:rPr lang="en-US" sz="2400" dirty="0" smtClean="0">
                <a:ea typeface="+mj-ea"/>
              </a:rPr>
            </a:br>
            <a:r>
              <a:rPr lang="en-US" sz="3600" dirty="0" smtClean="0"/>
              <a:t> Witnessed Primary Cardiac Arrest</a:t>
            </a:r>
            <a:endParaRPr lang="en-US" sz="3600" dirty="0" smtClean="0">
              <a:ea typeface="+mj-ea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28638" y="6437872"/>
            <a:ext cx="4786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Rates are for </a:t>
            </a:r>
            <a:r>
              <a:rPr lang="en-US" sz="1000" b="1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ventricular fibrillation; from </a:t>
            </a:r>
            <a:r>
              <a:rPr lang="da-DK" sz="10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Bobrow, et al. JAMA October 2010</a:t>
            </a:r>
            <a:endParaRPr lang="en-US" sz="1000" b="1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</a:rPr>
              <a:t>When to use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Chest Compression Only CPR?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0" y="2888933"/>
            <a:ext cx="4572000" cy="2643187"/>
          </a:xfrm>
        </p:spPr>
        <p:txBody>
          <a:bodyPr/>
          <a:lstStyle/>
          <a:p>
            <a:pPr marL="169863" indent="-169863" eaLnBrk="1" hangingPunct="1">
              <a:defRPr/>
            </a:pPr>
            <a:r>
              <a:rPr lang="en-US" sz="2600" dirty="0" smtClean="0">
                <a:latin typeface="Arial Narrow" pitchFamily="34" charset="0"/>
                <a:ea typeface="+mn-ea"/>
              </a:rPr>
              <a:t>Obvious Breathing Problems:</a:t>
            </a:r>
          </a:p>
          <a:p>
            <a:pPr marL="457200" lvl="1" indent="-228600" eaLnBrk="1" hangingPunct="1">
              <a:defRPr/>
            </a:pPr>
            <a:r>
              <a:rPr lang="en-US" sz="2600" dirty="0" smtClean="0">
                <a:latin typeface="Arial Narrow" pitchFamily="34" charset="0"/>
              </a:rPr>
              <a:t>Drowning </a:t>
            </a:r>
          </a:p>
          <a:p>
            <a:pPr marL="457200" lvl="1" indent="-228600" eaLnBrk="1" hangingPunct="1">
              <a:defRPr/>
            </a:pPr>
            <a:r>
              <a:rPr lang="en-US" sz="2600" dirty="0" smtClean="0">
                <a:latin typeface="Arial Narrow" pitchFamily="34" charset="0"/>
              </a:rPr>
              <a:t>Choking</a:t>
            </a:r>
          </a:p>
          <a:p>
            <a:pPr marL="457200" lvl="1" indent="-228600" eaLnBrk="1" hangingPunct="1">
              <a:defRPr/>
            </a:pPr>
            <a:r>
              <a:rPr lang="en-US" sz="2600" dirty="0" smtClean="0">
                <a:latin typeface="Arial Narrow" pitchFamily="34" charset="0"/>
              </a:rPr>
              <a:t>Drug overdoses</a:t>
            </a:r>
          </a:p>
          <a:p>
            <a:pPr marL="457200" lvl="1" indent="-228600" eaLnBrk="1" hangingPunct="1">
              <a:defRPr/>
            </a:pPr>
            <a:endParaRPr lang="en-US" sz="2600" dirty="0" smtClean="0">
              <a:latin typeface="Arial Narrow" pitchFamily="34" charset="0"/>
            </a:endParaRPr>
          </a:p>
          <a:p>
            <a:pPr marL="57150" indent="-228600" eaLnBrk="1" hangingPunct="1">
              <a:defRPr/>
            </a:pPr>
            <a:r>
              <a:rPr lang="en-US" sz="2600" dirty="0" smtClean="0">
                <a:latin typeface="Arial Narrow" pitchFamily="34" charset="0"/>
              </a:rPr>
              <a:t>Children less than 8</a:t>
            </a:r>
          </a:p>
          <a:p>
            <a:pPr eaLnBrk="1" hangingPunct="1">
              <a:buFontTx/>
              <a:buNone/>
              <a:defRPr/>
            </a:pPr>
            <a:r>
              <a:rPr lang="en-US" sz="2600" dirty="0" smtClean="0">
                <a:latin typeface="Arial Narrow" pitchFamily="34" charset="0"/>
                <a:ea typeface="+mn-ea"/>
              </a:rPr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8950" y="2890838"/>
            <a:ext cx="3987800" cy="2760662"/>
          </a:xfrm>
        </p:spPr>
        <p:txBody>
          <a:bodyPr/>
          <a:lstStyle/>
          <a:p>
            <a:pPr marL="169863" indent="-169863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600" dirty="0" smtClean="0">
                <a:latin typeface="Arial Narrow" pitchFamily="34" charset="0"/>
              </a:rPr>
              <a:t>Someone who unexpectedly collapses, and is unresponsive.</a:t>
            </a:r>
            <a:endParaRPr lang="en-US" sz="2600" dirty="0" smtClean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8600" y="6021488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When in doubt, do compressions!!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705100" y="3771900"/>
            <a:ext cx="3581400" cy="0"/>
          </a:xfrm>
          <a:prstGeom prst="line">
            <a:avLst/>
          </a:prstGeom>
          <a:ln w="381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5224463" y="1893888"/>
            <a:ext cx="34178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Traditional</a:t>
            </a:r>
            <a:b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 Black" pitchFamily="34" charset="0"/>
              </a:rPr>
              <a:t>CPR </a:t>
            </a:r>
            <a:r>
              <a:rPr lang="en-US" sz="2000" b="1" dirty="0" smtClean="0">
                <a:solidFill>
                  <a:srgbClr val="002060"/>
                </a:solidFill>
                <a:latin typeface="Arial Black" pitchFamily="34" charset="0"/>
              </a:rPr>
              <a:t>(30:2)</a:t>
            </a:r>
            <a:endParaRPr lang="en-US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271463" y="1854200"/>
            <a:ext cx="4130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Chest Compression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 Black" pitchFamily="34" charset="0"/>
              </a:rPr>
              <a:t>Only CPR </a:t>
            </a:r>
            <a:endParaRPr lang="en-US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6250" y="4714875"/>
            <a:ext cx="2057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38100" dir="2999977" algn="ctr" rotWithShape="0">
              <a:schemeClr val="tx1">
                <a:alpha val="83000"/>
              </a:schemeClr>
            </a:outerShdw>
          </a:effectLst>
        </p:spPr>
        <p:txBody>
          <a:bodyPr wrap="none">
            <a:spAutoFit/>
          </a:bodyPr>
          <a:lstStyle/>
          <a:p>
            <a:pPr marL="169863" indent="-169863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2600" b="1" u="sng" dirty="0">
                <a:solidFill>
                  <a:srgbClr val="F5CD06"/>
                </a:solidFill>
                <a:latin typeface="Arial Narrow" pitchFamily="-111" charset="0"/>
              </a:rPr>
              <a:t>Vast Majority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57200" y="215900"/>
            <a:ext cx="8229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999" sy="999" algn="ctr" rotWithShape="0">
              <a:srgbClr val="A6A6A6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What to do:</a:t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3 Cs– 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698946" y="5270546"/>
            <a:ext cx="6045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" pitchFamily="-111" charset="0"/>
                <a:cs typeface="+mn-cs"/>
              </a:rPr>
              <a:t>Compress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pitchFamily="-111" charset="0"/>
                <a:cs typeface="+mn-cs"/>
              </a:rPr>
              <a:t> Chest at 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pitchFamily="-111" charset="0"/>
                <a:cs typeface="+mn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pitchFamily="-111" charset="0"/>
                <a:cs typeface="+mn-cs"/>
              </a:rPr>
              <a:t>100 Per Minute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32" name="Group 15"/>
          <p:cNvGrpSpPr>
            <a:grpSpLocks/>
          </p:cNvGrpSpPr>
          <p:nvPr/>
        </p:nvGrpSpPr>
        <p:grpSpPr bwMode="auto">
          <a:xfrm>
            <a:off x="896611" y="3298315"/>
            <a:ext cx="7685087" cy="2240613"/>
            <a:chOff x="992583" y="3229466"/>
            <a:chExt cx="7684495" cy="2241417"/>
          </a:xfrm>
        </p:grpSpPr>
        <p:pic>
          <p:nvPicPr>
            <p:cNvPr id="33" name="Picture 7" descr="http://1.bp.blogspot.com/_vXg2GHU2OIk/SwNUxOvvzhI/AAAAAAAABAE/4AkTDqQOgJE/s400/gordon-bill-gives-high-sound-for-voip-911_2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2583" y="3412630"/>
              <a:ext cx="1177834" cy="1000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88900" dir="2999986" algn="ctr" rotWithShape="0">
                <a:srgbClr val="7F7F7F"/>
              </a:outerShdw>
            </a:effectLst>
          </p:spPr>
        </p:pic>
        <p:sp>
          <p:nvSpPr>
            <p:cNvPr id="34" name="Rectangle 33"/>
            <p:cNvSpPr/>
            <p:nvPr/>
          </p:nvSpPr>
          <p:spPr>
            <a:xfrm>
              <a:off x="2733936" y="3229466"/>
              <a:ext cx="5943142" cy="22414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400" b="1" kern="0" dirty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Call</a:t>
              </a:r>
              <a:r>
                <a:rPr lang="en-US" sz="3200" b="1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 </a:t>
              </a:r>
              <a:r>
                <a:rPr lang="en-US" sz="3200" b="1" kern="0" dirty="0" smtClean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911 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2800" b="1" kern="0" dirty="0" smtClean="0">
                  <a:solidFill>
                    <a:srgbClr val="000000"/>
                  </a:solidFill>
                  <a:latin typeface="Arial" pitchFamily="34" charset="0"/>
                </a:rPr>
                <a:t>Send </a:t>
              </a:r>
              <a:r>
                <a:rPr lang="en-US" sz="2800" b="1" kern="0" dirty="0">
                  <a:solidFill>
                    <a:srgbClr val="000000"/>
                  </a:solidFill>
                  <a:latin typeface="Arial" pitchFamily="34" charset="0"/>
                </a:rPr>
                <a:t>Someone for an A.E.D. </a:t>
              </a:r>
              <a:endParaRPr lang="en-US" sz="2800" b="1" kern="0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>
                <a:spcBef>
                  <a:spcPct val="20000"/>
                </a:spcBef>
                <a:defRPr/>
              </a:pPr>
              <a:r>
                <a:rPr lang="en-US" sz="2800" b="1" kern="0" dirty="0" smtClean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sz="2800" b="1" kern="0" dirty="0">
                  <a:solidFill>
                    <a:srgbClr val="000000"/>
                  </a:solidFill>
                  <a:latin typeface="Arial" pitchFamily="34" charset="0"/>
                </a:rPr>
                <a:t>if available)</a:t>
              </a:r>
            </a:p>
            <a:p>
              <a:pPr>
                <a:spcBef>
                  <a:spcPct val="20000"/>
                </a:spcBef>
                <a:defRPr/>
              </a:pPr>
              <a:endParaRPr lang="en-US" sz="3200" b="1" kern="0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5" name="Group 16"/>
          <p:cNvGrpSpPr>
            <a:grpSpLocks/>
          </p:cNvGrpSpPr>
          <p:nvPr/>
        </p:nvGrpSpPr>
        <p:grpSpPr bwMode="auto">
          <a:xfrm>
            <a:off x="462694" y="1571100"/>
            <a:ext cx="6646862" cy="1289361"/>
            <a:chOff x="516466" y="3403599"/>
            <a:chExt cx="6646864" cy="1289361"/>
          </a:xfrm>
        </p:grpSpPr>
        <p:sp>
          <p:nvSpPr>
            <p:cNvPr id="36" name="Explosion 2 35"/>
            <p:cNvSpPr>
              <a:spLocks noChangeArrowheads="1"/>
            </p:cNvSpPr>
            <p:nvPr/>
          </p:nvSpPr>
          <p:spPr bwMode="auto">
            <a:xfrm>
              <a:off x="516466" y="3403599"/>
              <a:ext cx="2024063" cy="1219200"/>
            </a:xfrm>
            <a:prstGeom prst="irregularSeal2">
              <a:avLst/>
            </a:prstGeom>
            <a:solidFill>
              <a:srgbClr val="FFC000"/>
            </a:solidFill>
            <a:ln w="25400">
              <a:solidFill>
                <a:srgbClr val="FDEC98"/>
              </a:solidFill>
              <a:miter lim="800000"/>
              <a:headEnd/>
              <a:tailEnd/>
            </a:ln>
            <a:effectLst>
              <a:outerShdw dist="101599" dir="3720002" algn="ctr" rotWithShape="0">
                <a:srgbClr val="7F7F7F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TextBox 7"/>
            <p:cNvSpPr txBox="1">
              <a:spLocks noChangeArrowheads="1"/>
            </p:cNvSpPr>
            <p:nvPr/>
          </p:nvSpPr>
          <p:spPr bwMode="auto">
            <a:xfrm>
              <a:off x="811081" y="3663421"/>
              <a:ext cx="1382458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00" b="1" dirty="0">
                <a:solidFill>
                  <a:srgbClr val="C00000"/>
                </a:solidFill>
              </a:endParaRPr>
            </a:p>
            <a:p>
              <a:pPr algn="ctr" eaLnBrk="0" hangingPunct="0"/>
              <a:r>
                <a:rPr lang="en-US" b="1" dirty="0">
                  <a:solidFill>
                    <a:srgbClr val="C00000"/>
                  </a:solidFill>
                </a:rPr>
                <a:t>Are You Alright?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18329" y="3486476"/>
              <a:ext cx="4445001" cy="1206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400" b="1" kern="0" dirty="0" smtClean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Check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3200" b="1" kern="0" dirty="0" smtClean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Shake </a:t>
              </a:r>
              <a:r>
                <a:rPr lang="en-US" sz="3200" b="1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&amp; Shout</a:t>
              </a:r>
            </a:p>
          </p:txBody>
        </p:sp>
      </p:grpSp>
      <p:pic>
        <p:nvPicPr>
          <p:cNvPr id="39" name="Picture 38" descr="Chest compression on man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944" y="5260567"/>
            <a:ext cx="1578994" cy="1168400"/>
          </a:xfrm>
          <a:prstGeom prst="rect">
            <a:avLst/>
          </a:prstGeom>
          <a:effectLst>
            <a:outerShdw blurRad="114300" dist="101600" dir="3000000" algn="ctr" rotWithShape="0">
              <a:schemeClr val="bg1">
                <a:lumMod val="50000"/>
              </a:schemeClr>
            </a:outerShdw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995" y="1114140"/>
            <a:ext cx="1859441" cy="27861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PRsteps med res.jpg"/>
          <p:cNvPicPr>
            <a:picLocks noChangeAspect="1"/>
          </p:cNvPicPr>
          <p:nvPr/>
        </p:nvPicPr>
        <p:blipFill>
          <a:blip r:embed="rId3" cstate="print"/>
          <a:srcRect r="67091"/>
          <a:stretch>
            <a:fillRect/>
          </a:stretch>
        </p:blipFill>
        <p:spPr bwMode="auto">
          <a:xfrm>
            <a:off x="620713" y="2598738"/>
            <a:ext cx="26638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CPRsteps med res.jpg"/>
          <p:cNvPicPr>
            <a:picLocks noChangeAspect="1"/>
          </p:cNvPicPr>
          <p:nvPr/>
        </p:nvPicPr>
        <p:blipFill>
          <a:blip r:embed="rId4" cstate="print"/>
          <a:srcRect l="34268" r="34464"/>
          <a:stretch>
            <a:fillRect/>
          </a:stretch>
        </p:blipFill>
        <p:spPr bwMode="auto">
          <a:xfrm>
            <a:off x="3560763" y="2598738"/>
            <a:ext cx="253047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PRsteps med res.jpg"/>
          <p:cNvPicPr>
            <a:picLocks noChangeAspect="1"/>
          </p:cNvPicPr>
          <p:nvPr/>
        </p:nvPicPr>
        <p:blipFill>
          <a:blip r:embed="rId4" cstate="print"/>
          <a:srcRect l="67000" r="1732"/>
          <a:stretch>
            <a:fillRect/>
          </a:stretch>
        </p:blipFill>
        <p:spPr bwMode="auto">
          <a:xfrm>
            <a:off x="6367463" y="2598738"/>
            <a:ext cx="253047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 smtClean="0">
                <a:ea typeface="+mj-ea"/>
              </a:rPr>
              <a:t>How to Do Chest Compression Only CPR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515938" y="709613"/>
            <a:ext cx="7493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1600"/>
              <a:t>With the victim on the floor: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1600"/>
              <a:t>Kneel beside them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1600"/>
              <a:t>Place the heel of one hand on top of the other             </a:t>
            </a:r>
          </a:p>
          <a:p>
            <a:pPr marL="342900" indent="-342900" eaLnBrk="0" hangingPunct="0"/>
            <a:r>
              <a:rPr lang="en-US" sz="1600"/>
              <a:t>3.   Lock your elbows</a:t>
            </a:r>
          </a:p>
          <a:p>
            <a:pPr marL="342900" indent="-342900" eaLnBrk="0" hangingPunct="0"/>
            <a:r>
              <a:rPr lang="en-US" sz="1600"/>
              <a:t>4.   Aim for the middle of the chest (on the sternum between the nipples)</a:t>
            </a:r>
          </a:p>
          <a:p>
            <a:pPr marL="342900" indent="-342900" eaLnBrk="0" hangingPunct="0">
              <a:buFontTx/>
              <a:buAutoNum type="arabicPeriod" startAt="5"/>
            </a:pPr>
            <a:r>
              <a:rPr lang="en-US" sz="1600"/>
              <a:t>Push hard and fast (try for 100/min.)</a:t>
            </a:r>
          </a:p>
          <a:p>
            <a:pPr marL="342900" indent="-342900" eaLnBrk="0" hangingPunct="0">
              <a:buFontTx/>
              <a:buAutoNum type="arabicPeriod" startAt="5"/>
            </a:pPr>
            <a:r>
              <a:rPr lang="en-US" sz="1600"/>
              <a:t>Take turns with another person when tired.</a:t>
            </a:r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auto">
          <a:xfrm>
            <a:off x="5362575" y="3505200"/>
            <a:ext cx="609600" cy="1905000"/>
          </a:xfrm>
          <a:prstGeom prst="downArrow">
            <a:avLst>
              <a:gd name="adj1" fmla="val 50000"/>
              <a:gd name="adj2" fmla="val 78125"/>
            </a:avLst>
          </a:prstGeom>
          <a:solidFill>
            <a:srgbClr val="CC00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392" name="AutoShape 10"/>
          <p:cNvSpPr>
            <a:spLocks noChangeArrowheads="1"/>
          </p:cNvSpPr>
          <p:nvPr/>
        </p:nvSpPr>
        <p:spPr bwMode="auto">
          <a:xfrm rot="10800000">
            <a:off x="8164513" y="3429000"/>
            <a:ext cx="609600" cy="1905000"/>
          </a:xfrm>
          <a:prstGeom prst="downArrow">
            <a:avLst>
              <a:gd name="adj1" fmla="val 50000"/>
              <a:gd name="adj2" fmla="val 78125"/>
            </a:avLst>
          </a:prstGeom>
          <a:solidFill>
            <a:srgbClr val="CC00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2673891"/>
            <a:ext cx="1857782" cy="278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CCO-CPR in the COVID-19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likely you will know the victim – </a:t>
            </a:r>
            <a:br>
              <a:rPr lang="en-US" dirty="0" smtClean="0"/>
            </a:br>
            <a:r>
              <a:rPr lang="en-US" dirty="0" smtClean="0"/>
              <a:t>70% of cases.</a:t>
            </a:r>
          </a:p>
          <a:p>
            <a:pPr marL="0" indent="0">
              <a:buNone/>
            </a:pPr>
            <a:r>
              <a:rPr lang="en-US" dirty="0" smtClean="0"/>
              <a:t>If you need to help a stranger:</a:t>
            </a:r>
          </a:p>
          <a:p>
            <a:r>
              <a:rPr lang="en-US" dirty="0" smtClean="0"/>
              <a:t>Mask Up – wear a mask in public </a:t>
            </a:r>
          </a:p>
          <a:p>
            <a:r>
              <a:rPr lang="en-US" dirty="0" smtClean="0"/>
              <a:t>If the victim isn’t wearing a mask, </a:t>
            </a:r>
            <a:br>
              <a:rPr lang="en-US" dirty="0" smtClean="0"/>
            </a:br>
            <a:r>
              <a:rPr lang="en-US" dirty="0" smtClean="0"/>
              <a:t>use their shirt to cover their face.</a:t>
            </a:r>
          </a:p>
          <a:p>
            <a:r>
              <a:rPr lang="en-US" i="1" dirty="0" smtClean="0"/>
              <a:t>Practice at home – Place a </a:t>
            </a:r>
            <a:br>
              <a:rPr lang="en-US" i="1" dirty="0" smtClean="0"/>
            </a:br>
            <a:r>
              <a:rPr lang="en-US" i="1" dirty="0" smtClean="0"/>
              <a:t>couch cushion on the floor to practice in place of a mannequin.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33097"/>
      </p:ext>
    </p:extLst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</a:rPr>
              <a:t>Chest Compressions: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Rate and Depth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569913" y="4121149"/>
            <a:ext cx="4119562" cy="1190625"/>
          </a:xfrm>
        </p:spPr>
        <p:txBody>
          <a:bodyPr/>
          <a:lstStyle/>
          <a:p>
            <a:pPr marL="169863" indent="-169863" eaLnBrk="1" hangingPunct="1"/>
            <a:endParaRPr lang="en-US" sz="2600" dirty="0" smtClean="0">
              <a:latin typeface="Arial" charset="0"/>
            </a:endParaRPr>
          </a:p>
          <a:p>
            <a:pPr marL="169863" indent="-169863" eaLnBrk="1" hangingPunct="1"/>
            <a:r>
              <a:rPr lang="en-US" sz="2600" dirty="0" smtClean="0">
                <a:latin typeface="Arial" charset="0"/>
              </a:rPr>
              <a:t>Allows the heart to refill</a:t>
            </a:r>
          </a:p>
          <a:p>
            <a:pPr marL="169863" indent="-169863" eaLnBrk="1" hangingPunct="1"/>
            <a:r>
              <a:rPr lang="en-US" sz="2600" dirty="0" smtClean="0">
                <a:latin typeface="Arial" charset="0"/>
              </a:rPr>
              <a:t>Staying Alive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smtClean="0">
                <a:latin typeface="Arial" charset="0"/>
              </a:rPr>
              <a:t>or</a:t>
            </a:r>
          </a:p>
          <a:p>
            <a:pPr marL="169863" indent="-169863" eaLnBrk="1" hangingPunct="1"/>
            <a:r>
              <a:rPr lang="en-US" sz="2600" dirty="0">
                <a:latin typeface="Arial" charset="0"/>
              </a:rPr>
              <a:t>I </a:t>
            </a:r>
            <a:r>
              <a:rPr lang="en-US" sz="2600" dirty="0" err="1">
                <a:latin typeface="Arial" charset="0"/>
              </a:rPr>
              <a:t>Gotta</a:t>
            </a:r>
            <a:r>
              <a:rPr lang="en-US" sz="2600" dirty="0">
                <a:latin typeface="Arial" charset="0"/>
              </a:rPr>
              <a:t> Feeling by Black Eyed Peas</a:t>
            </a:r>
          </a:p>
          <a:p>
            <a:pPr marL="0" indent="0" eaLnBrk="1" hangingPunct="1">
              <a:buNone/>
            </a:pPr>
            <a:endParaRPr lang="en-US" sz="2600" dirty="0" smtClean="0">
              <a:latin typeface="Arial" charset="0"/>
            </a:endParaRPr>
          </a:p>
          <a:p>
            <a:pPr marL="169863" indent="-169863" eaLnBrk="1" hangingPunct="1"/>
            <a:endParaRPr lang="en-US" sz="2600" dirty="0" smtClean="0">
              <a:latin typeface="Arial" charset="0"/>
            </a:endParaRPr>
          </a:p>
        </p:txBody>
      </p:sp>
      <p:sp>
        <p:nvSpPr>
          <p:cNvPr id="17412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08513" y="4121152"/>
            <a:ext cx="4202112" cy="1387475"/>
          </a:xfrm>
        </p:spPr>
        <p:txBody>
          <a:bodyPr/>
          <a:lstStyle/>
          <a:p>
            <a:pPr marL="169863" indent="-169863" eaLnBrk="1" hangingPunct="1"/>
            <a:endParaRPr lang="en-US" sz="2600" dirty="0" smtClean="0">
              <a:latin typeface="Arial" charset="0"/>
            </a:endParaRPr>
          </a:p>
          <a:p>
            <a:pPr marL="169863" indent="-169863" eaLnBrk="1" hangingPunct="1"/>
            <a:r>
              <a:rPr lang="en-US" sz="2600" dirty="0" smtClean="0">
                <a:latin typeface="Arial" charset="0"/>
              </a:rPr>
              <a:t>After each compression, take all weight off the chest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41363" y="2227263"/>
            <a:ext cx="3776662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least</a:t>
            </a:r>
          </a:p>
          <a:p>
            <a:pPr algn="ctr" eaLnBrk="0" hangingPunct="0">
              <a:defRPr/>
            </a:pPr>
            <a:r>
              <a:rPr lang="en-US" sz="66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</a:t>
            </a:r>
            <a:r>
              <a:rPr lang="en-US" sz="4000" dirty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1" charset="0"/>
              </a:rPr>
              <a:t>Compressions per Minute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54563" y="2227263"/>
            <a:ext cx="3910012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least</a:t>
            </a:r>
          </a:p>
          <a:p>
            <a:pPr algn="ctr" eaLnBrk="0" hangingPunct="0">
              <a:defRPr/>
            </a:pPr>
            <a:r>
              <a:rPr lang="en-US" sz="6600" b="1" dirty="0" smtClean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sz="6600" b="1" dirty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inches</a:t>
            </a:r>
            <a:r>
              <a:rPr lang="en-US" sz="6600" dirty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600" dirty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>
                <a:solidFill>
                  <a:srgbClr val="CC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1" charset="0"/>
              </a:rPr>
              <a:t>in depth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sz="2800" dirty="0" smtClean="0"/>
              <a:t>Sudden Cardiac Arrest —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Age, Anybody </a:t>
            </a:r>
            <a:br>
              <a:rPr lang="en-US" dirty="0" smtClean="0"/>
            </a:br>
            <a:r>
              <a:rPr lang="en-US" sz="2400" dirty="0" smtClean="0"/>
              <a:t>&amp; you’re likely to know the person</a:t>
            </a:r>
          </a:p>
        </p:txBody>
      </p:sp>
      <p:pic>
        <p:nvPicPr>
          <p:cNvPr id="56322" name="Picture 2" descr="http://bealifesavertucson.org/sites/bealifesavertucson.org/files/russell-vossbr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706" y="2950912"/>
            <a:ext cx="952500" cy="952500"/>
          </a:xfrm>
          <a:prstGeom prst="rect">
            <a:avLst/>
          </a:prstGeom>
          <a:noFill/>
        </p:spPr>
      </p:pic>
      <p:pic>
        <p:nvPicPr>
          <p:cNvPr id="56323" name="Picture 3" descr="http://bealifesavertucson.org/sites/bealifesavertucson.org/files/rafael-rend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5308" y="4155884"/>
            <a:ext cx="952500" cy="1095375"/>
          </a:xfrm>
          <a:prstGeom prst="rect">
            <a:avLst/>
          </a:prstGeom>
          <a:noFill/>
        </p:spPr>
      </p:pic>
      <p:pic>
        <p:nvPicPr>
          <p:cNvPr id="56324" name="Picture 4" descr="http://bealifesavertucson.org/sites/bealifesavertucson.org/files/brian-duffie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1193" y="5538144"/>
            <a:ext cx="952500" cy="1095375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53959"/>
              </p:ext>
            </p:extLst>
          </p:nvPr>
        </p:nvGraphicFramePr>
        <p:xfrm>
          <a:off x="2743199" y="1659119"/>
          <a:ext cx="5471519" cy="49011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7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63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Chris Miller, at age 15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Erika Yee, a band mate who learned compression-only CPR in Girl Scout Camp, saves his life.</a:t>
                      </a:r>
                    </a:p>
                    <a:p>
                      <a:endParaRPr lang="en-US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Russell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Vossbrink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, at age 36,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 crime lab investigator is saved by a co-worker.</a:t>
                      </a:r>
                    </a:p>
                    <a:p>
                      <a:endParaRPr lang="en-US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Rafael “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Ralphie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”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Rendon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, at age 14,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collapsed during high school football practice. A volunteer coach responded.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Brian Duffield, at age 41,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collapsed after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a swimming workout. A paramedic was nearby.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87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 descr="ChrisMiller&amp;ErikaYee.jpg"/>
          <p:cNvPicPr>
            <a:picLocks noChangeAspect="1"/>
          </p:cNvPicPr>
          <p:nvPr/>
        </p:nvPicPr>
        <p:blipFill>
          <a:blip r:embed="rId6" cstate="print"/>
          <a:srcRect l="2344" t="26204"/>
          <a:stretch>
            <a:fillRect/>
          </a:stretch>
        </p:blipFill>
        <p:spPr>
          <a:xfrm>
            <a:off x="1570935" y="1762975"/>
            <a:ext cx="929793" cy="9426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29600" cy="101123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ea typeface="+mj-ea"/>
              </a:rPr>
              <a:t>Are They Breathing?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01650" y="1938338"/>
            <a:ext cx="8066088" cy="249872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dirty="0" smtClean="0">
                <a:latin typeface="Arial" charset="0"/>
              </a:rPr>
              <a:t>Gasping is a sign of cardiac arrest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 smtClean="0">
                <a:latin typeface="Arial" charset="0"/>
              </a:rPr>
              <a:t>Majority of people with cardiac arrest gasp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 smtClean="0">
                <a:latin typeface="Arial" charset="0"/>
              </a:rPr>
              <a:t>Can be a sign of minimal, but adequate blood flow to the brain.</a:t>
            </a:r>
          </a:p>
          <a:p>
            <a:pPr eaLnBrk="1" hangingPunct="1">
              <a:spcBef>
                <a:spcPts val="1800"/>
              </a:spcBef>
              <a:buClr>
                <a:schemeClr val="tx1"/>
              </a:buClr>
              <a:defRPr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NOT</a:t>
            </a:r>
            <a:r>
              <a:rPr lang="en-US" dirty="0" smtClean="0">
                <a:latin typeface="Arial" charset="0"/>
              </a:rPr>
              <a:t> stop chest compressions if they gasp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811" y="2724223"/>
            <a:ext cx="8229600" cy="1143000"/>
          </a:xfrm>
          <a:effectLst>
            <a:outerShdw blurRad="88900" dist="88900" dir="3540000" algn="ctr" rotWithShape="0">
              <a:schemeClr val="tx2">
                <a:lumMod val="50000"/>
                <a:lumOff val="50000"/>
              </a:scheme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6600" dirty="0" smtClean="0">
                <a:ea typeface="+mj-ea"/>
              </a:rPr>
              <a:t>Automatic</a:t>
            </a:r>
            <a:br>
              <a:rPr lang="en-US" sz="6600" dirty="0" smtClean="0">
                <a:ea typeface="+mj-ea"/>
              </a:rPr>
            </a:br>
            <a:r>
              <a:rPr lang="en-US" sz="6600" dirty="0" smtClean="0">
                <a:ea typeface="+mj-ea"/>
              </a:rPr>
              <a:t>External</a:t>
            </a:r>
            <a:br>
              <a:rPr lang="en-US" sz="6600" dirty="0" smtClean="0">
                <a:ea typeface="+mj-ea"/>
              </a:rPr>
            </a:br>
            <a:r>
              <a:rPr lang="en-US" sz="6600" dirty="0" smtClean="0">
                <a:ea typeface="+mj-ea"/>
              </a:rPr>
              <a:t>Defibrillators</a:t>
            </a:r>
            <a:br>
              <a:rPr lang="en-US" sz="6600" dirty="0" smtClean="0">
                <a:ea typeface="+mj-ea"/>
              </a:rPr>
            </a:br>
            <a:r>
              <a:rPr lang="en-US" sz="6600" dirty="0" smtClean="0">
                <a:ea typeface="+mj-ea"/>
              </a:rPr>
              <a:t>(AEDs)</a:t>
            </a:r>
            <a:endParaRPr lang="en-US" sz="6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72701" y="1330362"/>
            <a:ext cx="1996798" cy="1983326"/>
          </a:xfrm>
          <a:prstGeom prst="roundRect">
            <a:avLst>
              <a:gd name="adj" fmla="val 820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88269" y="1334519"/>
            <a:ext cx="2217796" cy="1983326"/>
          </a:xfrm>
          <a:prstGeom prst="roundRect">
            <a:avLst>
              <a:gd name="adj" fmla="val 820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12903" y="1330325"/>
            <a:ext cx="2634143" cy="1983326"/>
          </a:xfrm>
          <a:prstGeom prst="roundRect">
            <a:avLst>
              <a:gd name="adj" fmla="val 820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7950"/>
            <a:ext cx="8229600" cy="788988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4800" dirty="0" err="1" smtClean="0">
                <a:ea typeface="+mj-ea"/>
              </a:rPr>
              <a:t>AEDs</a:t>
            </a:r>
            <a:endParaRPr lang="en-US" sz="4800" dirty="0" smtClean="0">
              <a:ea typeface="+mj-ea"/>
            </a:endParaRPr>
          </a:p>
        </p:txBody>
      </p:sp>
      <p:sp>
        <p:nvSpPr>
          <p:cNvPr id="21516" name="TextBox 7"/>
          <p:cNvSpPr txBox="1">
            <a:spLocks noChangeArrowheads="1"/>
          </p:cNvSpPr>
          <p:nvPr/>
        </p:nvSpPr>
        <p:spPr bwMode="auto">
          <a:xfrm>
            <a:off x="523875" y="763588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They may look different, but they all function the </a:t>
            </a:r>
            <a:r>
              <a:rPr lang="en-US" sz="2400" b="1"/>
              <a:t>Same</a:t>
            </a:r>
            <a:r>
              <a:rPr lang="en-US" sz="2400"/>
              <a:t>!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503238" y="3352800"/>
            <a:ext cx="5334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Aft>
                <a:spcPts val="1200"/>
              </a:spcAft>
              <a:buFont typeface="Arial" charset="0"/>
              <a:buNone/>
            </a:pPr>
            <a:r>
              <a:rPr lang="en-US" sz="2600" b="1" dirty="0">
                <a:solidFill>
                  <a:schemeClr val="tx2"/>
                </a:solidFill>
              </a:rPr>
              <a:t>Open and Follow Instructions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Turn AED ON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Apply Pads to Bare Chest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Plug in Pads (</a:t>
            </a:r>
            <a:r>
              <a:rPr lang="en-US" sz="2400" i="1" dirty="0">
                <a:solidFill>
                  <a:schemeClr val="tx2"/>
                </a:solidFill>
              </a:rPr>
              <a:t>if necessary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Analyze Patient (</a:t>
            </a:r>
            <a:r>
              <a:rPr lang="en-US" sz="2400" i="1" dirty="0">
                <a:solidFill>
                  <a:schemeClr val="tx2"/>
                </a:solidFill>
              </a:rPr>
              <a:t>CLEAR</a:t>
            </a:r>
            <a:r>
              <a:rPr lang="en-US" sz="2400" dirty="0">
                <a:solidFill>
                  <a:schemeClr val="tx2"/>
                </a:solidFill>
              </a:rPr>
              <a:t>!)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Push Shock to defibrillate,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if directed (</a:t>
            </a:r>
            <a:r>
              <a:rPr lang="en-US" sz="2400" i="1" dirty="0">
                <a:solidFill>
                  <a:schemeClr val="tx2"/>
                </a:solidFill>
              </a:rPr>
              <a:t>CLEAR</a:t>
            </a:r>
            <a:r>
              <a:rPr lang="en-US" sz="2400" dirty="0">
                <a:solidFill>
                  <a:schemeClr val="tx2"/>
                </a:solidFill>
              </a:rPr>
              <a:t>!)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Immediately resume </a:t>
            </a:r>
            <a:r>
              <a:rPr lang="en-US" sz="2400" dirty="0" smtClean="0">
                <a:solidFill>
                  <a:srgbClr val="FF0000"/>
                </a:solidFill>
              </a:rPr>
              <a:t>CPR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20713" y="3816350"/>
            <a:ext cx="8001000" cy="7938"/>
          </a:xfrm>
          <a:prstGeom prst="line">
            <a:avLst/>
          </a:prstGeom>
          <a:ln w="381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22413"/>
            <a:ext cx="193516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"/>
          <p:cNvPicPr>
            <a:picLocks noChangeAspect="1" noChangeArrowheads="1"/>
          </p:cNvPicPr>
          <p:nvPr/>
        </p:nvPicPr>
        <p:blipFill>
          <a:blip r:embed="rId4" cstate="print"/>
          <a:srcRect l="4378" t="5579" r="3145" b="11853"/>
          <a:stretch>
            <a:fillRect/>
          </a:stretch>
        </p:blipFill>
        <p:spPr bwMode="auto">
          <a:xfrm>
            <a:off x="5795963" y="1441450"/>
            <a:ext cx="24669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4"/>
          <p:cNvPicPr>
            <a:picLocks noChangeAspect="1" noChangeArrowheads="1"/>
          </p:cNvPicPr>
          <p:nvPr/>
        </p:nvPicPr>
        <p:blipFill>
          <a:blip r:embed="rId5" cstate="print"/>
          <a:srcRect l="19727" t="8981" r="27948" b="13757"/>
          <a:stretch>
            <a:fillRect/>
          </a:stretch>
        </p:blipFill>
        <p:spPr bwMode="auto">
          <a:xfrm>
            <a:off x="1073150" y="1533525"/>
            <a:ext cx="179546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4832370" y="3982171"/>
            <a:ext cx="1900789" cy="2695812"/>
          </a:xfrm>
          <a:prstGeom prst="roundRect">
            <a:avLst>
              <a:gd name="adj" fmla="val 820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21525" name="Picture 11" descr="Adult Placement Guide"/>
          <p:cNvPicPr>
            <a:picLocks noChangeAspect="1" noChangeArrowheads="1"/>
          </p:cNvPicPr>
          <p:nvPr/>
        </p:nvPicPr>
        <p:blipFill>
          <a:blip r:embed="rId6" cstate="print"/>
          <a:srcRect l="15520" t="6618" r="9711" b="6763"/>
          <a:stretch>
            <a:fillRect/>
          </a:stretch>
        </p:blipFill>
        <p:spPr bwMode="auto">
          <a:xfrm>
            <a:off x="4962068" y="4154159"/>
            <a:ext cx="1678494" cy="23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6962113" y="3982171"/>
            <a:ext cx="1834647" cy="2698880"/>
          </a:xfrm>
          <a:prstGeom prst="roundRect">
            <a:avLst>
              <a:gd name="adj" fmla="val 8207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2" name="Picture 1" descr="Defibrillation_Electrode_Positio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16" y="4180618"/>
            <a:ext cx="1565889" cy="23069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1763"/>
            <a:ext cx="8229600" cy="7239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4800" dirty="0" smtClean="0">
                <a:ea typeface="+mj-ea"/>
              </a:rPr>
              <a:t>The Universal Symbol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idx="1"/>
          </p:nvPr>
        </p:nvSpPr>
        <p:spPr>
          <a:xfrm>
            <a:off x="2308225" y="3616325"/>
            <a:ext cx="4527550" cy="2433638"/>
          </a:xfrm>
        </p:spPr>
        <p:txBody>
          <a:bodyPr/>
          <a:lstStyle/>
          <a:p>
            <a:pPr marL="168275" indent="-168275" eaLnBrk="1" hangingPunct="1"/>
            <a:r>
              <a:rPr lang="en-US" dirty="0" smtClean="0">
                <a:latin typeface="Arial" charset="0"/>
              </a:rPr>
              <a:t>Safe</a:t>
            </a:r>
          </a:p>
          <a:p>
            <a:pPr marL="168275" indent="-168275" eaLnBrk="1" hangingPunct="1"/>
            <a:r>
              <a:rPr lang="en-US" dirty="0" smtClean="0">
                <a:latin typeface="Arial" charset="0"/>
              </a:rPr>
              <a:t>Easy</a:t>
            </a:r>
          </a:p>
          <a:p>
            <a:pPr marL="168275" indent="-168275" eaLnBrk="1" hangingPunct="1"/>
            <a:r>
              <a:rPr lang="en-US" dirty="0" smtClean="0">
                <a:latin typeface="Arial" charset="0"/>
              </a:rPr>
              <a:t>Voice Prompted</a:t>
            </a:r>
          </a:p>
          <a:p>
            <a:pPr marL="168275" indent="-168275" eaLnBrk="1" hangingPunct="1"/>
            <a:endParaRPr lang="en-US" dirty="0" smtClean="0">
              <a:latin typeface="Arial" charset="0"/>
            </a:endParaRPr>
          </a:p>
        </p:txBody>
      </p:sp>
      <p:grpSp>
        <p:nvGrpSpPr>
          <p:cNvPr id="22532" name="Group 17"/>
          <p:cNvGrpSpPr>
            <a:grpSpLocks/>
          </p:cNvGrpSpPr>
          <p:nvPr/>
        </p:nvGrpSpPr>
        <p:grpSpPr bwMode="auto">
          <a:xfrm>
            <a:off x="754063" y="1196975"/>
            <a:ext cx="1905000" cy="1984375"/>
            <a:chOff x="754791" y="1197324"/>
            <a:chExt cx="1904519" cy="1983326"/>
          </a:xfrm>
        </p:grpSpPr>
        <p:sp>
          <p:nvSpPr>
            <p:cNvPr id="7" name="Rounded Rectangle 6"/>
            <p:cNvSpPr/>
            <p:nvPr/>
          </p:nvSpPr>
          <p:spPr>
            <a:xfrm>
              <a:off x="754791" y="1197324"/>
              <a:ext cx="1904519" cy="1983326"/>
            </a:xfrm>
            <a:prstGeom prst="roundRect">
              <a:avLst>
                <a:gd name="adj" fmla="val 820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225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7659" y="1271114"/>
              <a:ext cx="1518783" cy="1835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3" name="Group 19"/>
          <p:cNvGrpSpPr>
            <a:grpSpLocks/>
          </p:cNvGrpSpPr>
          <p:nvPr/>
        </p:nvGrpSpPr>
        <p:grpSpPr bwMode="auto">
          <a:xfrm>
            <a:off x="4778375" y="1196975"/>
            <a:ext cx="1903413" cy="1984375"/>
            <a:chOff x="4784301" y="1197324"/>
            <a:chExt cx="1904519" cy="1983326"/>
          </a:xfrm>
        </p:grpSpPr>
        <p:sp>
          <p:nvSpPr>
            <p:cNvPr id="9" name="Rounded Rectangle 8"/>
            <p:cNvSpPr/>
            <p:nvPr/>
          </p:nvSpPr>
          <p:spPr>
            <a:xfrm>
              <a:off x="4784301" y="1197324"/>
              <a:ext cx="1904519" cy="1983326"/>
            </a:xfrm>
            <a:prstGeom prst="roundRect">
              <a:avLst>
                <a:gd name="adj" fmla="val 820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2254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11723"/>
            <a:stretch>
              <a:fillRect/>
            </a:stretch>
          </p:blipFill>
          <p:spPr bwMode="auto">
            <a:xfrm>
              <a:off x="4855317" y="1339937"/>
              <a:ext cx="1748760" cy="1698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Group 16"/>
          <p:cNvGrpSpPr>
            <a:grpSpLocks/>
          </p:cNvGrpSpPr>
          <p:nvPr/>
        </p:nvGrpSpPr>
        <p:grpSpPr bwMode="auto">
          <a:xfrm>
            <a:off x="6789738" y="1196975"/>
            <a:ext cx="1903412" cy="1984375"/>
            <a:chOff x="6789738" y="1196975"/>
            <a:chExt cx="1903412" cy="1984375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6789738" y="1196975"/>
              <a:ext cx="1903412" cy="1984375"/>
            </a:xfrm>
            <a:prstGeom prst="roundRect">
              <a:avLst>
                <a:gd name="adj" fmla="val 820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2254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t="4097" b="12706"/>
            <a:stretch>
              <a:fillRect/>
            </a:stretch>
          </p:blipFill>
          <p:spPr bwMode="auto">
            <a:xfrm>
              <a:off x="6942473" y="1301892"/>
              <a:ext cx="1597941" cy="1774540"/>
            </a:xfrm>
            <a:prstGeom prst="roundRect">
              <a:avLst>
                <a:gd name="adj" fmla="val 6207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5" name="Group 17"/>
          <p:cNvGrpSpPr>
            <a:grpSpLocks/>
          </p:cNvGrpSpPr>
          <p:nvPr/>
        </p:nvGrpSpPr>
        <p:grpSpPr bwMode="auto">
          <a:xfrm>
            <a:off x="2767013" y="1196975"/>
            <a:ext cx="1903412" cy="1984375"/>
            <a:chOff x="2767013" y="1196975"/>
            <a:chExt cx="1903412" cy="1984375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767013" y="1196975"/>
              <a:ext cx="1903412" cy="1984375"/>
            </a:xfrm>
            <a:prstGeom prst="roundRect">
              <a:avLst>
                <a:gd name="adj" fmla="val 820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2253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8543" t="11131" r="8365" b="8438"/>
            <a:stretch>
              <a:fillRect/>
            </a:stretch>
          </p:blipFill>
          <p:spPr bwMode="auto">
            <a:xfrm>
              <a:off x="2849456" y="1326388"/>
              <a:ext cx="1738526" cy="1725549"/>
            </a:xfrm>
            <a:prstGeom prst="roundRect">
              <a:avLst>
                <a:gd name="adj" fmla="val 8120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57200" y="215900"/>
            <a:ext cx="8229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999" sy="999" algn="ctr" rotWithShape="0">
              <a:srgbClr val="A6A6A6"/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What to do:</a:t>
            </a:r>
            <a:b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3 Cs–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698946" y="4172473"/>
            <a:ext cx="6045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" pitchFamily="-111" charset="0"/>
                <a:cs typeface="+mn-cs"/>
              </a:rPr>
              <a:t>Compress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pitchFamily="-111" charset="0"/>
                <a:cs typeface="+mn-cs"/>
              </a:rPr>
              <a:t> Chest at </a:t>
            </a:r>
            <a:b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pitchFamily="-111" charset="0"/>
                <a:cs typeface="+mn-cs"/>
              </a:rPr>
            </a:b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pitchFamily="-111" charset="0"/>
                <a:cs typeface="+mn-cs"/>
              </a:rPr>
              <a:t>100 Per Minute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pitchFamily="-111" charset="0"/>
              <a:cs typeface="+mn-cs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32" name="Group 15"/>
          <p:cNvGrpSpPr>
            <a:grpSpLocks/>
          </p:cNvGrpSpPr>
          <p:nvPr/>
        </p:nvGrpSpPr>
        <p:grpSpPr bwMode="auto">
          <a:xfrm>
            <a:off x="989209" y="2808811"/>
            <a:ext cx="7685087" cy="1076325"/>
            <a:chOff x="992583" y="3361812"/>
            <a:chExt cx="7684495" cy="1076711"/>
          </a:xfrm>
        </p:grpSpPr>
        <p:pic>
          <p:nvPicPr>
            <p:cNvPr id="33" name="Picture 7" descr="http://1.bp.blogspot.com/_vXg2GHU2OIk/SwNUxOvvzhI/AAAAAAAABAE/4AkTDqQOgJE/s400/gordon-bill-gives-high-sound-for-voip-911_2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2583" y="3412630"/>
              <a:ext cx="1177834" cy="1000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88900" dir="2999986" algn="ctr" rotWithShape="0">
                <a:srgbClr val="7F7F7F"/>
              </a:outerShdw>
            </a:effectLst>
          </p:spPr>
        </p:pic>
        <p:sp>
          <p:nvSpPr>
            <p:cNvPr id="34" name="Rectangle 33"/>
            <p:cNvSpPr/>
            <p:nvPr/>
          </p:nvSpPr>
          <p:spPr>
            <a:xfrm>
              <a:off x="2733936" y="3361812"/>
              <a:ext cx="5943142" cy="10767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kern="0" dirty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Call</a:t>
              </a:r>
              <a:r>
                <a:rPr lang="en-US" sz="3200" b="1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 911 &amp;</a:t>
              </a:r>
              <a:br>
                <a:rPr lang="en-US" sz="3200" b="1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</a:br>
              <a:r>
                <a:rPr lang="en-US" sz="3200" b="1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Send Someone for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Arial" pitchFamily="34" charset="0"/>
                  <a:cs typeface="+mn-cs"/>
                </a:rPr>
                <a:t>A.E.D.</a:t>
              </a:r>
              <a:endParaRPr lang="en-US" sz="3200" b="1" kern="0" dirty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5" name="Group 16"/>
          <p:cNvGrpSpPr>
            <a:grpSpLocks/>
          </p:cNvGrpSpPr>
          <p:nvPr/>
        </p:nvGrpSpPr>
        <p:grpSpPr bwMode="auto">
          <a:xfrm>
            <a:off x="528834" y="1359423"/>
            <a:ext cx="6646862" cy="1258583"/>
            <a:chOff x="516466" y="3403599"/>
            <a:chExt cx="6646864" cy="1258583"/>
          </a:xfrm>
        </p:grpSpPr>
        <p:sp>
          <p:nvSpPr>
            <p:cNvPr id="36" name="Explosion 2 35"/>
            <p:cNvSpPr>
              <a:spLocks noChangeArrowheads="1"/>
            </p:cNvSpPr>
            <p:nvPr/>
          </p:nvSpPr>
          <p:spPr bwMode="auto">
            <a:xfrm>
              <a:off x="516466" y="3403599"/>
              <a:ext cx="2024063" cy="1219200"/>
            </a:xfrm>
            <a:prstGeom prst="irregularSeal2">
              <a:avLst/>
            </a:prstGeom>
            <a:solidFill>
              <a:srgbClr val="FFC000"/>
            </a:solidFill>
            <a:ln w="25400">
              <a:solidFill>
                <a:srgbClr val="FDEC98"/>
              </a:solidFill>
              <a:miter lim="800000"/>
              <a:headEnd/>
              <a:tailEnd/>
            </a:ln>
            <a:effectLst>
              <a:outerShdw dist="101599" dir="3720002" algn="ctr" rotWithShape="0">
                <a:srgbClr val="7F7F7F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TextBox 7"/>
            <p:cNvSpPr txBox="1">
              <a:spLocks noChangeArrowheads="1"/>
            </p:cNvSpPr>
            <p:nvPr/>
          </p:nvSpPr>
          <p:spPr bwMode="auto">
            <a:xfrm>
              <a:off x="811081" y="3663421"/>
              <a:ext cx="1382458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00" b="1">
                <a:solidFill>
                  <a:srgbClr val="C00000"/>
                </a:solidFill>
              </a:endParaRPr>
            </a:p>
            <a:p>
              <a:pPr algn="ctr" eaLnBrk="0" hangingPunct="0"/>
              <a:r>
                <a:rPr lang="en-US" b="1">
                  <a:solidFill>
                    <a:srgbClr val="C00000"/>
                  </a:solidFill>
                </a:rPr>
                <a:t>Are You Alright?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18329" y="3486476"/>
              <a:ext cx="4445001" cy="117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200" b="1" kern="0" dirty="0" smtClean="0">
                  <a:solidFill>
                    <a:srgbClr val="FF0000"/>
                  </a:solidFill>
                  <a:latin typeface="Arial" pitchFamily="34" charset="0"/>
                  <a:cs typeface="+mn-cs"/>
                </a:rPr>
                <a:t>Check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3200" b="1" kern="0" dirty="0" smtClean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Shake </a:t>
              </a:r>
              <a:r>
                <a:rPr lang="en-US" sz="3200" b="1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&amp; Shout</a:t>
              </a:r>
            </a:p>
          </p:txBody>
        </p:sp>
      </p:grpSp>
      <p:pic>
        <p:nvPicPr>
          <p:cNvPr id="39" name="Picture 38" descr="Chest compression on man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716" y="4109574"/>
            <a:ext cx="1578994" cy="1168400"/>
          </a:xfrm>
          <a:prstGeom prst="rect">
            <a:avLst/>
          </a:prstGeom>
          <a:effectLst>
            <a:outerShdw blurRad="114300" dist="101600" dir="3000000" algn="ctr" rotWithShape="0">
              <a:schemeClr val="bg1">
                <a:lumMod val="50000"/>
              </a:schemeClr>
            </a:outerShdw>
            <a:softEdge rad="63500"/>
          </a:effectLst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446" y="5613923"/>
            <a:ext cx="1095375" cy="9429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>
            <a:outerShdw dist="88900" dir="2999986" algn="ctr" rotWithShape="0">
              <a:srgbClr val="7F7F7F"/>
            </a:outerShdw>
          </a:effectLst>
        </p:spPr>
      </p:pic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698946" y="5753623"/>
            <a:ext cx="6045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b="1" dirty="0">
                <a:cs typeface="+mn-cs"/>
              </a:rPr>
              <a:t>Use an </a:t>
            </a:r>
            <a:r>
              <a:rPr lang="en-US" sz="3200" b="1" dirty="0" err="1">
                <a:cs typeface="+mn-cs"/>
              </a:rPr>
              <a:t>A.E.D.</a:t>
            </a:r>
            <a:r>
              <a:rPr lang="en-US" sz="3200" b="1" dirty="0">
                <a:cs typeface="+mn-cs"/>
              </a:rPr>
              <a:t> When it Arrives</a:t>
            </a:r>
            <a:endParaRPr lang="en-US" sz="3200" b="1" kern="0" dirty="0">
              <a:latin typeface="Arial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066" y="190806"/>
            <a:ext cx="2278921" cy="30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9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4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514" y="412446"/>
            <a:ext cx="3997235" cy="61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73804"/>
      </p:ext>
    </p:extLst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8229600" cy="1730376"/>
          </a:xfrm>
          <a:effectLst>
            <a:outerShdw blurRad="88900" dist="88900" dir="3540000" algn="ctr" rotWithShape="0">
              <a:schemeClr val="tx2">
                <a:lumMod val="50000"/>
                <a:lumOff val="50000"/>
              </a:scheme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7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Thank You</a:t>
            </a:r>
            <a:endParaRPr lang="en-US" sz="7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</a:endParaRPr>
          </a:p>
        </p:txBody>
      </p:sp>
      <p:sp>
        <p:nvSpPr>
          <p:cNvPr id="23555" name="Subtitle 7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676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4400" b="1" i="1" dirty="0" smtClean="0">
                <a:solidFill>
                  <a:srgbClr val="C00000"/>
                </a:solidFill>
                <a:latin typeface="Arial" charset="0"/>
              </a:rPr>
              <a:t>Save your Breath…</a:t>
            </a:r>
          </a:p>
          <a:p>
            <a:pPr>
              <a:spcBef>
                <a:spcPct val="0"/>
              </a:spcBef>
            </a:pPr>
            <a:r>
              <a:rPr lang="en-US" sz="4400" b="1" i="1" dirty="0" smtClean="0">
                <a:solidFill>
                  <a:srgbClr val="C00000"/>
                </a:solidFill>
                <a:latin typeface="Arial" charset="0"/>
              </a:rPr>
              <a:t>Save a Life</a:t>
            </a:r>
          </a:p>
          <a:p>
            <a:pPr>
              <a:spcBef>
                <a:spcPct val="0"/>
              </a:spcBef>
            </a:pPr>
            <a:endParaRPr lang="en-US" sz="4400" b="1" i="1" dirty="0" smtClean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3557" name="Picture 9" descr="SHC pm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741" y="5172853"/>
            <a:ext cx="3733265" cy="13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36" y="5031948"/>
            <a:ext cx="2948863" cy="16559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PRsteps med res.jpg"/>
          <p:cNvPicPr>
            <a:picLocks noChangeAspect="1"/>
          </p:cNvPicPr>
          <p:nvPr/>
        </p:nvPicPr>
        <p:blipFill>
          <a:blip r:embed="rId3" cstate="print"/>
          <a:srcRect r="67091"/>
          <a:stretch>
            <a:fillRect/>
          </a:stretch>
        </p:blipFill>
        <p:spPr bwMode="auto">
          <a:xfrm>
            <a:off x="620713" y="2598738"/>
            <a:ext cx="26638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PRsteps med res.jpg"/>
          <p:cNvPicPr>
            <a:picLocks noChangeAspect="1"/>
          </p:cNvPicPr>
          <p:nvPr/>
        </p:nvPicPr>
        <p:blipFill>
          <a:blip r:embed="rId4" cstate="print"/>
          <a:srcRect l="34268" r="34464"/>
          <a:stretch>
            <a:fillRect/>
          </a:stretch>
        </p:blipFill>
        <p:spPr bwMode="auto">
          <a:xfrm>
            <a:off x="3560763" y="2598738"/>
            <a:ext cx="253047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CPRsteps med res.jpg"/>
          <p:cNvPicPr>
            <a:picLocks noChangeAspect="1"/>
          </p:cNvPicPr>
          <p:nvPr/>
        </p:nvPicPr>
        <p:blipFill>
          <a:blip r:embed="rId4" cstate="print"/>
          <a:srcRect l="67000" r="1732"/>
          <a:stretch>
            <a:fillRect/>
          </a:stretch>
        </p:blipFill>
        <p:spPr bwMode="auto">
          <a:xfrm>
            <a:off x="6367463" y="2598738"/>
            <a:ext cx="253047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0" dirty="0" smtClean="0">
                <a:ea typeface="+mj-ea"/>
              </a:rPr>
              <a:t>How to Do Chest Compression Only CPR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15938" y="709613"/>
            <a:ext cx="7493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sz="1600"/>
              <a:t>With the victim on the floor: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1600"/>
              <a:t>Kneel beside them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1600"/>
              <a:t>Place one hand on top of the other             </a:t>
            </a:r>
          </a:p>
          <a:p>
            <a:pPr marL="342900" indent="-342900" eaLnBrk="0" hangingPunct="0"/>
            <a:r>
              <a:rPr lang="en-US" sz="1600"/>
              <a:t>3.   Lock your elbows</a:t>
            </a:r>
          </a:p>
          <a:p>
            <a:pPr marL="342900" indent="-342900" eaLnBrk="0" hangingPunct="0"/>
            <a:r>
              <a:rPr lang="en-US" sz="1600"/>
              <a:t>4.   Aim for the middle of the chest (on the sternum between the nipples)</a:t>
            </a:r>
          </a:p>
          <a:p>
            <a:pPr marL="342900" indent="-342900" eaLnBrk="0" hangingPunct="0">
              <a:buFontTx/>
              <a:buAutoNum type="arabicPeriod" startAt="5"/>
            </a:pPr>
            <a:r>
              <a:rPr lang="en-US" sz="1600"/>
              <a:t>Push hard and fast (try for 100/min.)</a:t>
            </a:r>
          </a:p>
          <a:p>
            <a:pPr marL="342900" indent="-342900" eaLnBrk="0" hangingPunct="0">
              <a:buFontTx/>
              <a:buAutoNum type="arabicPeriod" startAt="5"/>
            </a:pPr>
            <a:r>
              <a:rPr lang="en-US" sz="1600"/>
              <a:t>Take turns with another person when tired.</a:t>
            </a:r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5362575" y="3505200"/>
            <a:ext cx="609600" cy="1905000"/>
          </a:xfrm>
          <a:prstGeom prst="downArrow">
            <a:avLst>
              <a:gd name="adj1" fmla="val 50000"/>
              <a:gd name="adj2" fmla="val 78125"/>
            </a:avLst>
          </a:prstGeom>
          <a:solidFill>
            <a:srgbClr val="CC00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 rot="10800000">
            <a:off x="8164513" y="3429000"/>
            <a:ext cx="609600" cy="1905000"/>
          </a:xfrm>
          <a:prstGeom prst="downArrow">
            <a:avLst>
              <a:gd name="adj1" fmla="val 50000"/>
              <a:gd name="adj2" fmla="val 78125"/>
            </a:avLst>
          </a:prstGeom>
          <a:solidFill>
            <a:srgbClr val="CC00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811" y="2724223"/>
            <a:ext cx="8229600" cy="1143000"/>
          </a:xfrm>
          <a:effectLst>
            <a:outerShdw blurRad="88900" dist="88900" dir="3540000" algn="ctr" rotWithShape="0">
              <a:schemeClr val="tx2">
                <a:lumMod val="50000"/>
                <a:lumOff val="50000"/>
              </a:schemeClr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7200" dirty="0" smtClean="0">
                <a:ea typeface="+mj-ea"/>
              </a:rPr>
              <a:t>Appendix</a:t>
            </a:r>
            <a:endParaRPr lang="en-US" sz="7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76" y="237565"/>
            <a:ext cx="9144000" cy="11430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Bystander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CCO CPR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Improves Chance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Survival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Cardiac Arrest</a:t>
            </a:r>
          </a:p>
        </p:txBody>
      </p:sp>
      <p:cxnSp>
        <p:nvCxnSpPr>
          <p:cNvPr id="5123" name="Straight Connector 4"/>
          <p:cNvCxnSpPr>
            <a:cxnSpLocks noChangeShapeType="1"/>
          </p:cNvCxnSpPr>
          <p:nvPr/>
        </p:nvCxnSpPr>
        <p:spPr bwMode="auto">
          <a:xfrm>
            <a:off x="1676400" y="5408613"/>
            <a:ext cx="65532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4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-266699" y="3467100"/>
            <a:ext cx="3886200" cy="31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685800" y="1484313"/>
            <a:ext cx="965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100%</a:t>
            </a:r>
          </a:p>
          <a:p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  80%</a:t>
            </a:r>
          </a:p>
          <a:p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  60%</a:t>
            </a:r>
          </a:p>
          <a:p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  40%</a:t>
            </a:r>
          </a:p>
          <a:p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  20%</a:t>
            </a:r>
          </a:p>
          <a:p>
            <a:endParaRPr lang="en-US" sz="2400">
              <a:latin typeface="Arial Unicode MS" pitchFamily="34" charset="-128"/>
            </a:endParaRPr>
          </a:p>
          <a:p>
            <a:r>
              <a:rPr lang="en-US" sz="2400">
                <a:latin typeface="Arial Unicode MS" pitchFamily="34" charset="-128"/>
              </a:rPr>
              <a:t>    0%</a:t>
            </a: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1676400" y="5786438"/>
            <a:ext cx="639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Time between collapse and defibrillation (min)</a:t>
            </a:r>
          </a:p>
        </p:txBody>
      </p:sp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1524000" y="5410200"/>
            <a:ext cx="689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 Unicode MS" pitchFamily="34" charset="-128"/>
              </a:rPr>
              <a:t>0     1     2     3     4     5     6     7     8     9   </a:t>
            </a:r>
          </a:p>
        </p:txBody>
      </p:sp>
      <p:cxnSp>
        <p:nvCxnSpPr>
          <p:cNvPr id="93196" name="Straight Connector 17"/>
          <p:cNvCxnSpPr>
            <a:cxnSpLocks noChangeShapeType="1"/>
          </p:cNvCxnSpPr>
          <p:nvPr/>
        </p:nvCxnSpPr>
        <p:spPr bwMode="auto">
          <a:xfrm>
            <a:off x="2209800" y="1981200"/>
            <a:ext cx="5562600" cy="457200"/>
          </a:xfrm>
          <a:prstGeom prst="line">
            <a:avLst/>
          </a:prstGeom>
          <a:noFill/>
          <a:ln w="38100" algn="ctr">
            <a:solidFill>
              <a:srgbClr val="CC33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3197" name="Straight Connector 18"/>
          <p:cNvCxnSpPr>
            <a:cxnSpLocks noChangeShapeType="1"/>
          </p:cNvCxnSpPr>
          <p:nvPr/>
        </p:nvCxnSpPr>
        <p:spPr bwMode="auto">
          <a:xfrm>
            <a:off x="2133600" y="1981200"/>
            <a:ext cx="5715000" cy="1219200"/>
          </a:xfrm>
          <a:prstGeom prst="line">
            <a:avLst/>
          </a:prstGeom>
          <a:noFill/>
          <a:ln w="38100" algn="ctr">
            <a:solidFill>
              <a:srgbClr val="002060"/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134" name="Straight Connector 19"/>
          <p:cNvCxnSpPr>
            <a:cxnSpLocks noChangeShapeType="1"/>
          </p:cNvCxnSpPr>
          <p:nvPr/>
        </p:nvCxnSpPr>
        <p:spPr bwMode="auto">
          <a:xfrm>
            <a:off x="2133600" y="1981200"/>
            <a:ext cx="5791200" cy="2971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35" name="TextBox 21"/>
          <p:cNvSpPr txBox="1">
            <a:spLocks noChangeArrowheads="1"/>
          </p:cNvSpPr>
          <p:nvPr/>
        </p:nvSpPr>
        <p:spPr bwMode="auto">
          <a:xfrm rot="-5400000">
            <a:off x="-415832" y="3271838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 Unicode MS" pitchFamily="34" charset="-128"/>
              </a:rPr>
              <a:t>Survival (%)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28638" y="6424425"/>
            <a:ext cx="68037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Nagao, K  Current  Opinions in Critical Care  </a:t>
            </a:r>
            <a:r>
              <a:rPr lang="en-US" sz="1000" b="1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2009</a:t>
            </a:r>
          </a:p>
          <a:p>
            <a:pPr>
              <a:defRPr/>
            </a:pP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EMS Arrival Time based on TFD 90% Code 3 Response in FY2008. </a:t>
            </a:r>
            <a:r>
              <a:rPr lang="en-US" sz="1000" b="1" dirty="0" smtClean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 Standards </a:t>
            </a: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ea typeface="ＭＳ Ｐゴシック" pitchFamily="34" charset="-128"/>
              </a:rPr>
              <a:t>of Response Coverage 2008. </a:t>
            </a:r>
          </a:p>
          <a:p>
            <a:pPr>
              <a:defRPr/>
            </a:pPr>
            <a:endParaRPr lang="en-US" sz="1000" b="1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566780" y="4690378"/>
            <a:ext cx="2185953" cy="5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C00000"/>
                </a:solidFill>
                <a:ea typeface="ＭＳ Ｐゴシック" pitchFamily="-111" charset="-128"/>
              </a:rPr>
              <a:t>EMS Arrival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7555194" y="4295932"/>
            <a:ext cx="1521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-111" charset="-128"/>
              </a:rPr>
              <a:t>No CPR</a:t>
            </a:r>
            <a:endParaRPr lang="en-US" sz="28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-111" charset="-128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155552" y="3126034"/>
            <a:ext cx="20018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-111" charset="-128"/>
              </a:rPr>
              <a:t>Traditional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-111" charset="-128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-111" charset="-128"/>
              </a:rPr>
              <a:t>CPR</a:t>
            </a:r>
            <a:endParaRPr lang="en-US" sz="2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-111" charset="-128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029521" y="1902355"/>
            <a:ext cx="1840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-111" charset="-128"/>
              </a:rPr>
              <a:t>CCO CPR</a:t>
            </a:r>
            <a:endParaRPr lang="en-US" sz="28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-111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5920" y="1722120"/>
            <a:ext cx="792480" cy="368808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257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Picture 675" descr="Ewy Graph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758950"/>
            <a:ext cx="439261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28600" dir="3479996" algn="ctr" rotWithShape="0">
              <a:srgbClr val="7F7F7F"/>
            </a:outerShdw>
          </a:effectLst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5408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ea typeface="+mj-ea"/>
              </a:rPr>
              <a:t>Causes of Death (U.S.)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798513" y="6197600"/>
            <a:ext cx="7943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/>
              <a:t>Lloyd-Jones D, et al.  American Heart Association Statistics Committee and Stroke Statistics Subcommittee. Heart disease and stroke statistics--2009 update: a report from the American Heart Association Statistics Committee and Stroke Statistics Subcommittee. Circulation. 2009 Jan 27;119(3):e21-181.</a:t>
            </a:r>
            <a:endParaRPr lang="en-US" sz="1000" b="1">
              <a:solidFill>
                <a:srgbClr val="717171"/>
              </a:solidFill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687888" y="1379538"/>
            <a:ext cx="4284662" cy="39549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marL="225425" indent="-225425"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Arial Black" pitchFamily="34" charset="0"/>
              </a:rPr>
              <a:t>Sudden Cardiac Arrest</a:t>
            </a:r>
          </a:p>
          <a:p>
            <a:pPr marL="225425" indent="-225425">
              <a:buFont typeface="Arial" charset="0"/>
              <a:buChar char="•"/>
            </a:pPr>
            <a:r>
              <a:rPr lang="en-US" sz="2200" dirty="0"/>
              <a:t>Heart disease kills more people each year than cancer</a:t>
            </a:r>
          </a:p>
          <a:p>
            <a:pPr marL="685800" lvl="1" indent="-228600">
              <a:buFont typeface="Arial" charset="0"/>
              <a:buChar char="−"/>
            </a:pPr>
            <a:r>
              <a:rPr lang="en-US" sz="2200" dirty="0" smtClean="0"/>
              <a:t>1 </a:t>
            </a:r>
            <a:r>
              <a:rPr lang="en-US" sz="2200" dirty="0"/>
              <a:t>in every 2.9 of all deaths </a:t>
            </a:r>
          </a:p>
          <a:p>
            <a:pPr marL="225425" indent="-225425">
              <a:buFont typeface="Arial" charset="0"/>
              <a:buChar char="•"/>
            </a:pPr>
            <a:endParaRPr lang="en-US" sz="2200" dirty="0"/>
          </a:p>
          <a:p>
            <a:pPr marL="225425" indent="-225425">
              <a:buFont typeface="Arial" charset="0"/>
              <a:buChar char="•"/>
            </a:pPr>
            <a:r>
              <a:rPr lang="en-US" sz="2200" dirty="0"/>
              <a:t>Every year 230,000 - 325,000 people have a cardiac arrest outside of a hospital.</a:t>
            </a:r>
          </a:p>
          <a:p>
            <a:pPr marL="685800" lvl="1" indent="-228600">
              <a:buFont typeface="Arial" charset="0"/>
              <a:buChar char="−"/>
            </a:pPr>
            <a:r>
              <a:rPr lang="en-US" sz="2200" dirty="0"/>
              <a:t>Only </a:t>
            </a:r>
            <a:r>
              <a:rPr lang="en-US" sz="2200" dirty="0" smtClean="0"/>
              <a:t>7.6% </a:t>
            </a:r>
            <a:r>
              <a:rPr lang="en-US" sz="2200" dirty="0"/>
              <a:t>will </a:t>
            </a:r>
            <a:r>
              <a:rPr lang="en-US" sz="2200" dirty="0" smtClean="0"/>
              <a:t>survive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428875" y="1771650"/>
            <a:ext cx="1539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Heart Disease</a:t>
            </a:r>
          </a:p>
          <a:p>
            <a:pPr algn="ctr" eaLnBrk="0" hangingPunct="0">
              <a:defRPr/>
            </a:pPr>
            <a:r>
              <a:rPr lang="en-US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26%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3125788" y="3322638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/>
              <a:t>Cancer</a:t>
            </a:r>
          </a:p>
          <a:p>
            <a:pPr algn="ctr" eaLnBrk="0" hangingPunct="0"/>
            <a:r>
              <a:rPr lang="en-US" b="1"/>
              <a:t>23%</a:t>
            </a: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984250" y="2300288"/>
            <a:ext cx="1298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/>
              <a:t>All other causes</a:t>
            </a:r>
          </a:p>
          <a:p>
            <a:pPr algn="ctr" eaLnBrk="0" hangingPunct="0"/>
            <a:r>
              <a:rPr lang="en-US" b="1"/>
              <a:t>19%</a:t>
            </a: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2462213" y="4386263"/>
            <a:ext cx="969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/>
              <a:t>Stroke</a:t>
            </a:r>
          </a:p>
          <a:p>
            <a:pPr algn="ctr" eaLnBrk="0" hangingPunct="0"/>
            <a:r>
              <a:rPr lang="en-US" b="1"/>
              <a:t>6%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712788" y="922338"/>
            <a:ext cx="7910512" cy="5461000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6413" y="76200"/>
            <a:ext cx="8134350" cy="8382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</a:rPr>
              <a:t>Three-Phase Model of Resuscitation</a:t>
            </a:r>
          </a:p>
        </p:txBody>
      </p:sp>
      <p:sp>
        <p:nvSpPr>
          <p:cNvPr id="28715" name="Rectangle 54"/>
          <p:cNvSpPr>
            <a:spLocks noChangeArrowheads="1"/>
          </p:cNvSpPr>
          <p:nvPr/>
        </p:nvSpPr>
        <p:spPr bwMode="auto">
          <a:xfrm>
            <a:off x="500063" y="6469063"/>
            <a:ext cx="312896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b="1" dirty="0" err="1">
                <a:solidFill>
                  <a:schemeClr val="bg2">
                    <a:lumMod val="75000"/>
                  </a:schemeClr>
                </a:solidFill>
                <a:cs typeface="+mn-cs"/>
              </a:rPr>
              <a:t>Weisfeldt</a:t>
            </a: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 ML, Becker LB. </a:t>
            </a:r>
            <a:r>
              <a:rPr lang="en-US" sz="1000" b="1" i="1" dirty="0" err="1">
                <a:solidFill>
                  <a:schemeClr val="bg2">
                    <a:lumMod val="75000"/>
                  </a:schemeClr>
                </a:solidFill>
                <a:cs typeface="+mn-cs"/>
              </a:rPr>
              <a:t>JAMA</a:t>
            </a: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 2002: 288:3035-8</a:t>
            </a:r>
          </a:p>
        </p:txBody>
      </p:sp>
      <p:grpSp>
        <p:nvGrpSpPr>
          <p:cNvPr id="27653" name="Group 55"/>
          <p:cNvGrpSpPr>
            <a:grpSpLocks/>
          </p:cNvGrpSpPr>
          <p:nvPr/>
        </p:nvGrpSpPr>
        <p:grpSpPr bwMode="auto">
          <a:xfrm>
            <a:off x="896938" y="985838"/>
            <a:ext cx="7470775" cy="5292725"/>
            <a:chOff x="503160" y="910659"/>
            <a:chExt cx="7470853" cy="5291704"/>
          </a:xfrm>
        </p:grpSpPr>
        <p:sp>
          <p:nvSpPr>
            <p:cNvPr id="27654" name="Line 3"/>
            <p:cNvSpPr>
              <a:spLocks noChangeShapeType="1"/>
            </p:cNvSpPr>
            <p:nvPr/>
          </p:nvSpPr>
          <p:spPr bwMode="auto">
            <a:xfrm>
              <a:off x="1303338" y="5478463"/>
              <a:ext cx="6537325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4"/>
            <p:cNvSpPr>
              <a:spLocks noChangeShapeType="1"/>
            </p:cNvSpPr>
            <p:nvPr/>
          </p:nvSpPr>
          <p:spPr bwMode="auto">
            <a:xfrm flipV="1">
              <a:off x="1303338" y="5478463"/>
              <a:ext cx="1587" cy="587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5"/>
            <p:cNvSpPr>
              <a:spLocks noChangeShapeType="1"/>
            </p:cNvSpPr>
            <p:nvPr/>
          </p:nvSpPr>
          <p:spPr bwMode="auto">
            <a:xfrm flipV="1">
              <a:off x="1958975" y="5478463"/>
              <a:ext cx="1588" cy="587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6"/>
            <p:cNvSpPr>
              <a:spLocks noChangeShapeType="1"/>
            </p:cNvSpPr>
            <p:nvPr/>
          </p:nvSpPr>
          <p:spPr bwMode="auto">
            <a:xfrm flipV="1">
              <a:off x="2616200" y="5478463"/>
              <a:ext cx="1588" cy="587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7"/>
            <p:cNvSpPr>
              <a:spLocks noChangeShapeType="1"/>
            </p:cNvSpPr>
            <p:nvPr/>
          </p:nvSpPr>
          <p:spPr bwMode="auto">
            <a:xfrm flipV="1">
              <a:off x="3260725" y="5478463"/>
              <a:ext cx="1588" cy="587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8"/>
            <p:cNvSpPr>
              <a:spLocks noChangeShapeType="1"/>
            </p:cNvSpPr>
            <p:nvPr/>
          </p:nvSpPr>
          <p:spPr bwMode="auto">
            <a:xfrm flipV="1">
              <a:off x="3916363" y="5478463"/>
              <a:ext cx="0" cy="587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9"/>
            <p:cNvSpPr>
              <a:spLocks noChangeShapeType="1"/>
            </p:cNvSpPr>
            <p:nvPr/>
          </p:nvSpPr>
          <p:spPr bwMode="auto">
            <a:xfrm flipV="1">
              <a:off x="4572000" y="5478463"/>
              <a:ext cx="1588" cy="587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0"/>
            <p:cNvSpPr>
              <a:spLocks noChangeShapeType="1"/>
            </p:cNvSpPr>
            <p:nvPr/>
          </p:nvSpPr>
          <p:spPr bwMode="auto">
            <a:xfrm flipV="1">
              <a:off x="5227638" y="5478463"/>
              <a:ext cx="1587" cy="587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1"/>
            <p:cNvSpPr>
              <a:spLocks noChangeShapeType="1"/>
            </p:cNvSpPr>
            <p:nvPr/>
          </p:nvSpPr>
          <p:spPr bwMode="auto">
            <a:xfrm flipV="1">
              <a:off x="5884863" y="5478463"/>
              <a:ext cx="1587" cy="587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2"/>
            <p:cNvSpPr>
              <a:spLocks noChangeShapeType="1"/>
            </p:cNvSpPr>
            <p:nvPr/>
          </p:nvSpPr>
          <p:spPr bwMode="auto">
            <a:xfrm flipV="1">
              <a:off x="6527800" y="5478463"/>
              <a:ext cx="1588" cy="587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3"/>
            <p:cNvSpPr>
              <a:spLocks noChangeShapeType="1"/>
            </p:cNvSpPr>
            <p:nvPr/>
          </p:nvSpPr>
          <p:spPr bwMode="auto">
            <a:xfrm flipV="1">
              <a:off x="7185025" y="5478463"/>
              <a:ext cx="1588" cy="587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4"/>
            <p:cNvSpPr>
              <a:spLocks noChangeShapeType="1"/>
            </p:cNvSpPr>
            <p:nvPr/>
          </p:nvSpPr>
          <p:spPr bwMode="auto">
            <a:xfrm flipV="1">
              <a:off x="7840663" y="5478463"/>
              <a:ext cx="1587" cy="587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Rectangle 15"/>
            <p:cNvSpPr>
              <a:spLocks noChangeArrowheads="1"/>
            </p:cNvSpPr>
            <p:nvPr/>
          </p:nvSpPr>
          <p:spPr bwMode="auto">
            <a:xfrm>
              <a:off x="1257300" y="5640388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r>
                <a:rPr lang="en-US" sz="1600" b="1"/>
                <a:t>0</a:t>
              </a:r>
            </a:p>
          </p:txBody>
        </p:sp>
        <p:sp>
          <p:nvSpPr>
            <p:cNvPr id="27667" name="Rectangle 16"/>
            <p:cNvSpPr>
              <a:spLocks noChangeArrowheads="1"/>
            </p:cNvSpPr>
            <p:nvPr/>
          </p:nvSpPr>
          <p:spPr bwMode="auto">
            <a:xfrm>
              <a:off x="1912938" y="5640388"/>
              <a:ext cx="1127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r>
                <a:rPr lang="en-US" sz="1600" b="1"/>
                <a:t>2</a:t>
              </a:r>
            </a:p>
          </p:txBody>
        </p:sp>
        <p:sp>
          <p:nvSpPr>
            <p:cNvPr id="27668" name="Rectangle 17"/>
            <p:cNvSpPr>
              <a:spLocks noChangeArrowheads="1"/>
            </p:cNvSpPr>
            <p:nvPr/>
          </p:nvSpPr>
          <p:spPr bwMode="auto">
            <a:xfrm>
              <a:off x="2570163" y="5640388"/>
              <a:ext cx="1127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r>
                <a:rPr lang="en-US" sz="1600" b="1"/>
                <a:t>4</a:t>
              </a:r>
            </a:p>
          </p:txBody>
        </p:sp>
        <p:sp>
          <p:nvSpPr>
            <p:cNvPr id="27669" name="Rectangle 18"/>
            <p:cNvSpPr>
              <a:spLocks noChangeArrowheads="1"/>
            </p:cNvSpPr>
            <p:nvPr/>
          </p:nvSpPr>
          <p:spPr bwMode="auto">
            <a:xfrm>
              <a:off x="3213100" y="5640388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r>
                <a:rPr lang="en-US" sz="1600" b="1"/>
                <a:t>6</a:t>
              </a:r>
            </a:p>
          </p:txBody>
        </p:sp>
        <p:sp>
          <p:nvSpPr>
            <p:cNvPr id="27670" name="Rectangle 19"/>
            <p:cNvSpPr>
              <a:spLocks noChangeArrowheads="1"/>
            </p:cNvSpPr>
            <p:nvPr/>
          </p:nvSpPr>
          <p:spPr bwMode="auto">
            <a:xfrm>
              <a:off x="3870325" y="5640388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r>
                <a:rPr lang="en-US" sz="1600" b="1"/>
                <a:t>8</a:t>
              </a:r>
            </a:p>
          </p:txBody>
        </p:sp>
        <p:sp>
          <p:nvSpPr>
            <p:cNvPr id="27671" name="Rectangle 20"/>
            <p:cNvSpPr>
              <a:spLocks noChangeArrowheads="1"/>
            </p:cNvSpPr>
            <p:nvPr/>
          </p:nvSpPr>
          <p:spPr bwMode="auto">
            <a:xfrm>
              <a:off x="4479925" y="5640388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r>
                <a:rPr lang="en-US" sz="1600" b="1"/>
                <a:t>10</a:t>
              </a:r>
            </a:p>
          </p:txBody>
        </p:sp>
        <p:sp>
          <p:nvSpPr>
            <p:cNvPr id="27672" name="Rectangle 21"/>
            <p:cNvSpPr>
              <a:spLocks noChangeArrowheads="1"/>
            </p:cNvSpPr>
            <p:nvPr/>
          </p:nvSpPr>
          <p:spPr bwMode="auto">
            <a:xfrm>
              <a:off x="5135563" y="5640388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r>
                <a:rPr lang="en-US" sz="1600" b="1"/>
                <a:t>12</a:t>
              </a:r>
            </a:p>
          </p:txBody>
        </p:sp>
        <p:sp>
          <p:nvSpPr>
            <p:cNvPr id="27673" name="Rectangle 22"/>
            <p:cNvSpPr>
              <a:spLocks noChangeArrowheads="1"/>
            </p:cNvSpPr>
            <p:nvPr/>
          </p:nvSpPr>
          <p:spPr bwMode="auto">
            <a:xfrm>
              <a:off x="5791200" y="5640388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r>
                <a:rPr lang="en-US" sz="1600" b="1"/>
                <a:t>14</a:t>
              </a:r>
            </a:p>
          </p:txBody>
        </p:sp>
        <p:sp>
          <p:nvSpPr>
            <p:cNvPr id="27674" name="Rectangle 23"/>
            <p:cNvSpPr>
              <a:spLocks noChangeArrowheads="1"/>
            </p:cNvSpPr>
            <p:nvPr/>
          </p:nvSpPr>
          <p:spPr bwMode="auto">
            <a:xfrm>
              <a:off x="6437313" y="5640388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r>
                <a:rPr lang="en-US" sz="1600" b="1"/>
                <a:t>16</a:t>
              </a:r>
            </a:p>
          </p:txBody>
        </p:sp>
        <p:sp>
          <p:nvSpPr>
            <p:cNvPr id="27675" name="Rectangle 24"/>
            <p:cNvSpPr>
              <a:spLocks noChangeArrowheads="1"/>
            </p:cNvSpPr>
            <p:nvPr/>
          </p:nvSpPr>
          <p:spPr bwMode="auto">
            <a:xfrm>
              <a:off x="7092950" y="5640388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r>
                <a:rPr lang="en-US" sz="1600" b="1"/>
                <a:t>18</a:t>
              </a:r>
            </a:p>
          </p:txBody>
        </p:sp>
        <p:sp>
          <p:nvSpPr>
            <p:cNvPr id="27676" name="Rectangle 25"/>
            <p:cNvSpPr>
              <a:spLocks noChangeArrowheads="1"/>
            </p:cNvSpPr>
            <p:nvPr/>
          </p:nvSpPr>
          <p:spPr bwMode="auto">
            <a:xfrm>
              <a:off x="7748588" y="5640388"/>
              <a:ext cx="2254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r>
                <a:rPr lang="en-US" sz="1600" b="1"/>
                <a:t>20</a:t>
              </a:r>
            </a:p>
          </p:txBody>
        </p:sp>
        <p:sp>
          <p:nvSpPr>
            <p:cNvPr id="27677" name="Rectangle 26"/>
            <p:cNvSpPr>
              <a:spLocks noChangeArrowheads="1"/>
            </p:cNvSpPr>
            <p:nvPr/>
          </p:nvSpPr>
          <p:spPr bwMode="auto">
            <a:xfrm>
              <a:off x="3677443" y="5943600"/>
              <a:ext cx="1789113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5500" eaLnBrk="0" hangingPunct="0"/>
              <a:r>
                <a:rPr lang="en-US" sz="1700" b="1"/>
                <a:t>Arrest Time (min)</a:t>
              </a:r>
              <a:endParaRPr lang="en-US" sz="3200"/>
            </a:p>
          </p:txBody>
        </p:sp>
        <p:sp>
          <p:nvSpPr>
            <p:cNvPr id="27678" name="Rectangle 27"/>
            <p:cNvSpPr>
              <a:spLocks noChangeArrowheads="1"/>
            </p:cNvSpPr>
            <p:nvPr/>
          </p:nvSpPr>
          <p:spPr bwMode="auto">
            <a:xfrm>
              <a:off x="1295400" y="2971800"/>
              <a:ext cx="1343025" cy="2495550"/>
            </a:xfrm>
            <a:prstGeom prst="rect">
              <a:avLst/>
            </a:prstGeom>
            <a:solidFill>
              <a:srgbClr val="FFCC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7679" name="Rectangle 28"/>
            <p:cNvSpPr>
              <a:spLocks noChangeArrowheads="1"/>
            </p:cNvSpPr>
            <p:nvPr/>
          </p:nvSpPr>
          <p:spPr bwMode="auto">
            <a:xfrm>
              <a:off x="2609850" y="2968625"/>
              <a:ext cx="1984375" cy="2492375"/>
            </a:xfrm>
            <a:prstGeom prst="rect">
              <a:avLst/>
            </a:prstGeom>
            <a:solidFill>
              <a:srgbClr val="E00724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7680" name="Rectangle 29"/>
            <p:cNvSpPr>
              <a:spLocks noChangeArrowheads="1"/>
            </p:cNvSpPr>
            <p:nvPr/>
          </p:nvSpPr>
          <p:spPr bwMode="auto">
            <a:xfrm>
              <a:off x="4540250" y="2971800"/>
              <a:ext cx="3281363" cy="2495550"/>
            </a:xfrm>
            <a:prstGeom prst="rect">
              <a:avLst/>
            </a:prstGeom>
            <a:solidFill>
              <a:srgbClr val="B2B2B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27681" name="Group 30"/>
            <p:cNvGrpSpPr>
              <a:grpSpLocks/>
            </p:cNvGrpSpPr>
            <p:nvPr/>
          </p:nvGrpSpPr>
          <p:grpSpPr bwMode="auto">
            <a:xfrm>
              <a:off x="1295400" y="4267200"/>
              <a:ext cx="6553200" cy="301625"/>
              <a:chOff x="768" y="2736"/>
              <a:chExt cx="4179" cy="190"/>
            </a:xfrm>
          </p:grpSpPr>
          <p:sp>
            <p:nvSpPr>
              <p:cNvPr id="27695" name="Freeform 31"/>
              <p:cNvSpPr>
                <a:spLocks/>
              </p:cNvSpPr>
              <p:nvPr/>
            </p:nvSpPr>
            <p:spPr bwMode="auto">
              <a:xfrm>
                <a:off x="768" y="2736"/>
                <a:ext cx="3671" cy="190"/>
              </a:xfrm>
              <a:custGeom>
                <a:avLst/>
                <a:gdLst>
                  <a:gd name="T0" fmla="*/ 2147483647 w 499"/>
                  <a:gd name="T1" fmla="*/ 2147483647 h 44"/>
                  <a:gd name="T2" fmla="*/ 2147483647 w 499"/>
                  <a:gd name="T3" fmla="*/ 2147483647 h 44"/>
                  <a:gd name="T4" fmla="*/ 2147483647 w 499"/>
                  <a:gd name="T5" fmla="*/ 2147483647 h 44"/>
                  <a:gd name="T6" fmla="*/ 2147483647 w 499"/>
                  <a:gd name="T7" fmla="*/ 2147483647 h 44"/>
                  <a:gd name="T8" fmla="*/ 2147483647 w 499"/>
                  <a:gd name="T9" fmla="*/ 2147483647 h 44"/>
                  <a:gd name="T10" fmla="*/ 2147483647 w 499"/>
                  <a:gd name="T11" fmla="*/ 2147483647 h 44"/>
                  <a:gd name="T12" fmla="*/ 2147483647 w 499"/>
                  <a:gd name="T13" fmla="*/ 2147483647 h 44"/>
                  <a:gd name="T14" fmla="*/ 2147483647 w 499"/>
                  <a:gd name="T15" fmla="*/ 2147483647 h 44"/>
                  <a:gd name="T16" fmla="*/ 2147483647 w 499"/>
                  <a:gd name="T17" fmla="*/ 2147483647 h 44"/>
                  <a:gd name="T18" fmla="*/ 2147483647 w 499"/>
                  <a:gd name="T19" fmla="*/ 2147483647 h 44"/>
                  <a:gd name="T20" fmla="*/ 2147483647 w 499"/>
                  <a:gd name="T21" fmla="*/ 2147483647 h 44"/>
                  <a:gd name="T22" fmla="*/ 2147483647 w 499"/>
                  <a:gd name="T23" fmla="*/ 2147483647 h 44"/>
                  <a:gd name="T24" fmla="*/ 2147483647 w 499"/>
                  <a:gd name="T25" fmla="*/ 2147483647 h 44"/>
                  <a:gd name="T26" fmla="*/ 2147483647 w 499"/>
                  <a:gd name="T27" fmla="*/ 2147483647 h 44"/>
                  <a:gd name="T28" fmla="*/ 2147483647 w 499"/>
                  <a:gd name="T29" fmla="*/ 2147483647 h 44"/>
                  <a:gd name="T30" fmla="*/ 2147483647 w 499"/>
                  <a:gd name="T31" fmla="*/ 2147483647 h 44"/>
                  <a:gd name="T32" fmla="*/ 2147483647 w 499"/>
                  <a:gd name="T33" fmla="*/ 2147483647 h 44"/>
                  <a:gd name="T34" fmla="*/ 2147483647 w 499"/>
                  <a:gd name="T35" fmla="*/ 2147483647 h 44"/>
                  <a:gd name="T36" fmla="*/ 2147483647 w 499"/>
                  <a:gd name="T37" fmla="*/ 2147483647 h 44"/>
                  <a:gd name="T38" fmla="*/ 2147483647 w 499"/>
                  <a:gd name="T39" fmla="*/ 2147483647 h 44"/>
                  <a:gd name="T40" fmla="*/ 2147483647 w 499"/>
                  <a:gd name="T41" fmla="*/ 2147483647 h 44"/>
                  <a:gd name="T42" fmla="*/ 2147483647 w 499"/>
                  <a:gd name="T43" fmla="*/ 2147483647 h 44"/>
                  <a:gd name="T44" fmla="*/ 2147483647 w 499"/>
                  <a:gd name="T45" fmla="*/ 2147483647 h 44"/>
                  <a:gd name="T46" fmla="*/ 2147483647 w 499"/>
                  <a:gd name="T47" fmla="*/ 2147483647 h 44"/>
                  <a:gd name="T48" fmla="*/ 2147483647 w 499"/>
                  <a:gd name="T49" fmla="*/ 2147483647 h 44"/>
                  <a:gd name="T50" fmla="*/ 2147483647 w 499"/>
                  <a:gd name="T51" fmla="*/ 2147483647 h 44"/>
                  <a:gd name="T52" fmla="*/ 2147483647 w 499"/>
                  <a:gd name="T53" fmla="*/ 2147483647 h 44"/>
                  <a:gd name="T54" fmla="*/ 2147483647 w 499"/>
                  <a:gd name="T55" fmla="*/ 2147483647 h 44"/>
                  <a:gd name="T56" fmla="*/ 2147483647 w 499"/>
                  <a:gd name="T57" fmla="*/ 2147483647 h 44"/>
                  <a:gd name="T58" fmla="*/ 2147483647 w 499"/>
                  <a:gd name="T59" fmla="*/ 2147483647 h 44"/>
                  <a:gd name="T60" fmla="*/ 2147483647 w 499"/>
                  <a:gd name="T61" fmla="*/ 2147483647 h 44"/>
                  <a:gd name="T62" fmla="*/ 2147483647 w 499"/>
                  <a:gd name="T63" fmla="*/ 2147483647 h 44"/>
                  <a:gd name="T64" fmla="*/ 2147483647 w 499"/>
                  <a:gd name="T65" fmla="*/ 2147483647 h 44"/>
                  <a:gd name="T66" fmla="*/ 2147483647 w 499"/>
                  <a:gd name="T67" fmla="*/ 2147483647 h 44"/>
                  <a:gd name="T68" fmla="*/ 2147483647 w 499"/>
                  <a:gd name="T69" fmla="*/ 2147483647 h 44"/>
                  <a:gd name="T70" fmla="*/ 2147483647 w 499"/>
                  <a:gd name="T71" fmla="*/ 2147483647 h 44"/>
                  <a:gd name="T72" fmla="*/ 2147483647 w 499"/>
                  <a:gd name="T73" fmla="*/ 2147483647 h 44"/>
                  <a:gd name="T74" fmla="*/ 2147483647 w 499"/>
                  <a:gd name="T75" fmla="*/ 2147483647 h 44"/>
                  <a:gd name="T76" fmla="*/ 2147483647 w 499"/>
                  <a:gd name="T77" fmla="*/ 2147483647 h 44"/>
                  <a:gd name="T78" fmla="*/ 2147483647 w 499"/>
                  <a:gd name="T79" fmla="*/ 2147483647 h 44"/>
                  <a:gd name="T80" fmla="*/ 2147483647 w 499"/>
                  <a:gd name="T81" fmla="*/ 2147483647 h 44"/>
                  <a:gd name="T82" fmla="*/ 2147483647 w 499"/>
                  <a:gd name="T83" fmla="*/ 2147483647 h 4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99"/>
                  <a:gd name="T127" fmla="*/ 0 h 44"/>
                  <a:gd name="T128" fmla="*/ 499 w 499"/>
                  <a:gd name="T129" fmla="*/ 44 h 4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99" h="44">
                    <a:moveTo>
                      <a:pt x="0" y="22"/>
                    </a:moveTo>
                    <a:cubicBezTo>
                      <a:pt x="0" y="11"/>
                      <a:pt x="1" y="1"/>
                      <a:pt x="2" y="4"/>
                    </a:cubicBezTo>
                    <a:cubicBezTo>
                      <a:pt x="3" y="6"/>
                      <a:pt x="4" y="36"/>
                      <a:pt x="5" y="37"/>
                    </a:cubicBezTo>
                    <a:cubicBezTo>
                      <a:pt x="6" y="37"/>
                      <a:pt x="7" y="7"/>
                      <a:pt x="8" y="6"/>
                    </a:cubicBezTo>
                    <a:cubicBezTo>
                      <a:pt x="9" y="6"/>
                      <a:pt x="11" y="35"/>
                      <a:pt x="12" y="34"/>
                    </a:cubicBezTo>
                    <a:cubicBezTo>
                      <a:pt x="13" y="34"/>
                      <a:pt x="14" y="3"/>
                      <a:pt x="15" y="4"/>
                    </a:cubicBezTo>
                    <a:cubicBezTo>
                      <a:pt x="16" y="4"/>
                      <a:pt x="18" y="36"/>
                      <a:pt x="19" y="37"/>
                    </a:cubicBezTo>
                    <a:cubicBezTo>
                      <a:pt x="20" y="38"/>
                      <a:pt x="21" y="10"/>
                      <a:pt x="22" y="10"/>
                    </a:cubicBezTo>
                    <a:cubicBezTo>
                      <a:pt x="23" y="11"/>
                      <a:pt x="25" y="41"/>
                      <a:pt x="26" y="40"/>
                    </a:cubicBezTo>
                    <a:cubicBezTo>
                      <a:pt x="28" y="39"/>
                      <a:pt x="29" y="4"/>
                      <a:pt x="30" y="4"/>
                    </a:cubicBezTo>
                    <a:cubicBezTo>
                      <a:pt x="31" y="3"/>
                      <a:pt x="33" y="37"/>
                      <a:pt x="34" y="38"/>
                    </a:cubicBezTo>
                    <a:cubicBezTo>
                      <a:pt x="36" y="39"/>
                      <a:pt x="37" y="10"/>
                      <a:pt x="38" y="9"/>
                    </a:cubicBezTo>
                    <a:cubicBezTo>
                      <a:pt x="39" y="9"/>
                      <a:pt x="40" y="34"/>
                      <a:pt x="41" y="33"/>
                    </a:cubicBezTo>
                    <a:cubicBezTo>
                      <a:pt x="42" y="32"/>
                      <a:pt x="44" y="0"/>
                      <a:pt x="45" y="2"/>
                    </a:cubicBezTo>
                    <a:cubicBezTo>
                      <a:pt x="46" y="3"/>
                      <a:pt x="47" y="43"/>
                      <a:pt x="48" y="44"/>
                    </a:cubicBezTo>
                    <a:cubicBezTo>
                      <a:pt x="50" y="44"/>
                      <a:pt x="51" y="6"/>
                      <a:pt x="53" y="5"/>
                    </a:cubicBezTo>
                    <a:cubicBezTo>
                      <a:pt x="54" y="4"/>
                      <a:pt x="55" y="37"/>
                      <a:pt x="56" y="38"/>
                    </a:cubicBezTo>
                    <a:cubicBezTo>
                      <a:pt x="57" y="39"/>
                      <a:pt x="59" y="12"/>
                      <a:pt x="61" y="11"/>
                    </a:cubicBezTo>
                    <a:cubicBezTo>
                      <a:pt x="62" y="11"/>
                      <a:pt x="62" y="34"/>
                      <a:pt x="63" y="34"/>
                    </a:cubicBezTo>
                    <a:cubicBezTo>
                      <a:pt x="64" y="34"/>
                      <a:pt x="65" y="13"/>
                      <a:pt x="67" y="13"/>
                    </a:cubicBezTo>
                    <a:cubicBezTo>
                      <a:pt x="68" y="13"/>
                      <a:pt x="69" y="38"/>
                      <a:pt x="70" y="36"/>
                    </a:cubicBezTo>
                    <a:cubicBezTo>
                      <a:pt x="71" y="34"/>
                      <a:pt x="73" y="3"/>
                      <a:pt x="75" y="3"/>
                    </a:cubicBezTo>
                    <a:cubicBezTo>
                      <a:pt x="76" y="3"/>
                      <a:pt x="77" y="35"/>
                      <a:pt x="79" y="36"/>
                    </a:cubicBezTo>
                    <a:cubicBezTo>
                      <a:pt x="81" y="37"/>
                      <a:pt x="83" y="9"/>
                      <a:pt x="84" y="8"/>
                    </a:cubicBezTo>
                    <a:cubicBezTo>
                      <a:pt x="86" y="8"/>
                      <a:pt x="87" y="31"/>
                      <a:pt x="88" y="31"/>
                    </a:cubicBezTo>
                    <a:cubicBezTo>
                      <a:pt x="89" y="31"/>
                      <a:pt x="90" y="10"/>
                      <a:pt x="91" y="10"/>
                    </a:cubicBezTo>
                    <a:cubicBezTo>
                      <a:pt x="92" y="10"/>
                      <a:pt x="93" y="31"/>
                      <a:pt x="94" y="31"/>
                    </a:cubicBezTo>
                    <a:cubicBezTo>
                      <a:pt x="95" y="31"/>
                      <a:pt x="95" y="11"/>
                      <a:pt x="96" y="10"/>
                    </a:cubicBezTo>
                    <a:cubicBezTo>
                      <a:pt x="97" y="10"/>
                      <a:pt x="99" y="29"/>
                      <a:pt x="100" y="29"/>
                    </a:cubicBezTo>
                    <a:cubicBezTo>
                      <a:pt x="101" y="30"/>
                      <a:pt x="100" y="13"/>
                      <a:pt x="101" y="13"/>
                    </a:cubicBezTo>
                    <a:cubicBezTo>
                      <a:pt x="102" y="13"/>
                      <a:pt x="104" y="28"/>
                      <a:pt x="105" y="27"/>
                    </a:cubicBezTo>
                    <a:cubicBezTo>
                      <a:pt x="106" y="27"/>
                      <a:pt x="107" y="10"/>
                      <a:pt x="108" y="10"/>
                    </a:cubicBezTo>
                    <a:cubicBezTo>
                      <a:pt x="109" y="10"/>
                      <a:pt x="111" y="26"/>
                      <a:pt x="112" y="26"/>
                    </a:cubicBezTo>
                    <a:cubicBezTo>
                      <a:pt x="113" y="27"/>
                      <a:pt x="113" y="11"/>
                      <a:pt x="115" y="11"/>
                    </a:cubicBezTo>
                    <a:cubicBezTo>
                      <a:pt x="116" y="11"/>
                      <a:pt x="120" y="26"/>
                      <a:pt x="122" y="26"/>
                    </a:cubicBezTo>
                    <a:cubicBezTo>
                      <a:pt x="123" y="27"/>
                      <a:pt x="122" y="15"/>
                      <a:pt x="124" y="15"/>
                    </a:cubicBezTo>
                    <a:cubicBezTo>
                      <a:pt x="125" y="15"/>
                      <a:pt x="131" y="26"/>
                      <a:pt x="132" y="25"/>
                    </a:cubicBezTo>
                    <a:cubicBezTo>
                      <a:pt x="134" y="25"/>
                      <a:pt x="133" y="13"/>
                      <a:pt x="133" y="13"/>
                    </a:cubicBezTo>
                    <a:cubicBezTo>
                      <a:pt x="134" y="14"/>
                      <a:pt x="136" y="28"/>
                      <a:pt x="137" y="28"/>
                    </a:cubicBezTo>
                    <a:cubicBezTo>
                      <a:pt x="138" y="28"/>
                      <a:pt x="139" y="14"/>
                      <a:pt x="140" y="14"/>
                    </a:cubicBezTo>
                    <a:cubicBezTo>
                      <a:pt x="141" y="14"/>
                      <a:pt x="142" y="26"/>
                      <a:pt x="144" y="26"/>
                    </a:cubicBezTo>
                    <a:cubicBezTo>
                      <a:pt x="145" y="27"/>
                      <a:pt x="148" y="15"/>
                      <a:pt x="149" y="15"/>
                    </a:cubicBezTo>
                    <a:cubicBezTo>
                      <a:pt x="150" y="15"/>
                      <a:pt x="151" y="27"/>
                      <a:pt x="152" y="27"/>
                    </a:cubicBezTo>
                    <a:cubicBezTo>
                      <a:pt x="153" y="28"/>
                      <a:pt x="154" y="16"/>
                      <a:pt x="155" y="16"/>
                    </a:cubicBezTo>
                    <a:cubicBezTo>
                      <a:pt x="157" y="16"/>
                      <a:pt x="158" y="31"/>
                      <a:pt x="160" y="30"/>
                    </a:cubicBezTo>
                    <a:cubicBezTo>
                      <a:pt x="162" y="30"/>
                      <a:pt x="165" y="13"/>
                      <a:pt x="167" y="13"/>
                    </a:cubicBezTo>
                    <a:cubicBezTo>
                      <a:pt x="168" y="13"/>
                      <a:pt x="165" y="28"/>
                      <a:pt x="167" y="28"/>
                    </a:cubicBezTo>
                    <a:cubicBezTo>
                      <a:pt x="168" y="28"/>
                      <a:pt x="172" y="13"/>
                      <a:pt x="175" y="13"/>
                    </a:cubicBezTo>
                    <a:cubicBezTo>
                      <a:pt x="177" y="13"/>
                      <a:pt x="178" y="28"/>
                      <a:pt x="179" y="28"/>
                    </a:cubicBezTo>
                    <a:cubicBezTo>
                      <a:pt x="180" y="29"/>
                      <a:pt x="181" y="16"/>
                      <a:pt x="182" y="16"/>
                    </a:cubicBezTo>
                    <a:cubicBezTo>
                      <a:pt x="184" y="16"/>
                      <a:pt x="186" y="26"/>
                      <a:pt x="188" y="26"/>
                    </a:cubicBezTo>
                    <a:cubicBezTo>
                      <a:pt x="189" y="27"/>
                      <a:pt x="191" y="18"/>
                      <a:pt x="193" y="18"/>
                    </a:cubicBezTo>
                    <a:cubicBezTo>
                      <a:pt x="195" y="18"/>
                      <a:pt x="196" y="26"/>
                      <a:pt x="197" y="25"/>
                    </a:cubicBezTo>
                    <a:cubicBezTo>
                      <a:pt x="198" y="25"/>
                      <a:pt x="199" y="16"/>
                      <a:pt x="200" y="16"/>
                    </a:cubicBezTo>
                    <a:cubicBezTo>
                      <a:pt x="201" y="16"/>
                      <a:pt x="202" y="26"/>
                      <a:pt x="203" y="26"/>
                    </a:cubicBezTo>
                    <a:cubicBezTo>
                      <a:pt x="204" y="27"/>
                      <a:pt x="205" y="18"/>
                      <a:pt x="206" y="18"/>
                    </a:cubicBezTo>
                    <a:cubicBezTo>
                      <a:pt x="207" y="18"/>
                      <a:pt x="210" y="26"/>
                      <a:pt x="211" y="25"/>
                    </a:cubicBezTo>
                    <a:cubicBezTo>
                      <a:pt x="213" y="25"/>
                      <a:pt x="213" y="17"/>
                      <a:pt x="214" y="17"/>
                    </a:cubicBezTo>
                    <a:cubicBezTo>
                      <a:pt x="215" y="17"/>
                      <a:pt x="216" y="23"/>
                      <a:pt x="217" y="24"/>
                    </a:cubicBezTo>
                    <a:cubicBezTo>
                      <a:pt x="219" y="24"/>
                      <a:pt x="220" y="18"/>
                      <a:pt x="221" y="18"/>
                    </a:cubicBezTo>
                    <a:cubicBezTo>
                      <a:pt x="222" y="18"/>
                      <a:pt x="224" y="24"/>
                      <a:pt x="225" y="25"/>
                    </a:cubicBezTo>
                    <a:cubicBezTo>
                      <a:pt x="227" y="25"/>
                      <a:pt x="227" y="19"/>
                      <a:pt x="228" y="19"/>
                    </a:cubicBezTo>
                    <a:cubicBezTo>
                      <a:pt x="229" y="19"/>
                      <a:pt x="232" y="25"/>
                      <a:pt x="233" y="25"/>
                    </a:cubicBezTo>
                    <a:cubicBezTo>
                      <a:pt x="235" y="25"/>
                      <a:pt x="234" y="19"/>
                      <a:pt x="236" y="19"/>
                    </a:cubicBezTo>
                    <a:cubicBezTo>
                      <a:pt x="238" y="19"/>
                      <a:pt x="242" y="23"/>
                      <a:pt x="244" y="23"/>
                    </a:cubicBezTo>
                    <a:cubicBezTo>
                      <a:pt x="246" y="22"/>
                      <a:pt x="245" y="17"/>
                      <a:pt x="246" y="18"/>
                    </a:cubicBezTo>
                    <a:cubicBezTo>
                      <a:pt x="248" y="19"/>
                      <a:pt x="250" y="27"/>
                      <a:pt x="252" y="26"/>
                    </a:cubicBezTo>
                    <a:cubicBezTo>
                      <a:pt x="253" y="26"/>
                      <a:pt x="253" y="15"/>
                      <a:pt x="255" y="15"/>
                    </a:cubicBezTo>
                    <a:cubicBezTo>
                      <a:pt x="257" y="15"/>
                      <a:pt x="261" y="27"/>
                      <a:pt x="263" y="27"/>
                    </a:cubicBezTo>
                    <a:cubicBezTo>
                      <a:pt x="265" y="28"/>
                      <a:pt x="264" y="17"/>
                      <a:pt x="266" y="16"/>
                    </a:cubicBezTo>
                    <a:cubicBezTo>
                      <a:pt x="268" y="15"/>
                      <a:pt x="273" y="23"/>
                      <a:pt x="274" y="23"/>
                    </a:cubicBezTo>
                    <a:cubicBezTo>
                      <a:pt x="276" y="22"/>
                      <a:pt x="275" y="14"/>
                      <a:pt x="276" y="14"/>
                    </a:cubicBezTo>
                    <a:cubicBezTo>
                      <a:pt x="277" y="14"/>
                      <a:pt x="279" y="25"/>
                      <a:pt x="280" y="25"/>
                    </a:cubicBezTo>
                    <a:cubicBezTo>
                      <a:pt x="281" y="24"/>
                      <a:pt x="282" y="13"/>
                      <a:pt x="283" y="13"/>
                    </a:cubicBezTo>
                    <a:cubicBezTo>
                      <a:pt x="284" y="13"/>
                      <a:pt x="285" y="23"/>
                      <a:pt x="286" y="25"/>
                    </a:cubicBezTo>
                    <a:cubicBezTo>
                      <a:pt x="287" y="26"/>
                      <a:pt x="288" y="20"/>
                      <a:pt x="289" y="20"/>
                    </a:cubicBezTo>
                    <a:cubicBezTo>
                      <a:pt x="291" y="20"/>
                      <a:pt x="292" y="24"/>
                      <a:pt x="294" y="24"/>
                    </a:cubicBezTo>
                    <a:cubicBezTo>
                      <a:pt x="295" y="23"/>
                      <a:pt x="297" y="19"/>
                      <a:pt x="298" y="19"/>
                    </a:cubicBezTo>
                    <a:cubicBezTo>
                      <a:pt x="300" y="19"/>
                      <a:pt x="302" y="23"/>
                      <a:pt x="303" y="23"/>
                    </a:cubicBezTo>
                    <a:cubicBezTo>
                      <a:pt x="305" y="22"/>
                      <a:pt x="305" y="18"/>
                      <a:pt x="307" y="18"/>
                    </a:cubicBezTo>
                    <a:cubicBezTo>
                      <a:pt x="308" y="18"/>
                      <a:pt x="310" y="20"/>
                      <a:pt x="312" y="21"/>
                    </a:cubicBezTo>
                    <a:cubicBezTo>
                      <a:pt x="315" y="21"/>
                      <a:pt x="319" y="20"/>
                      <a:pt x="322" y="20"/>
                    </a:cubicBezTo>
                    <a:cubicBezTo>
                      <a:pt x="324" y="20"/>
                      <a:pt x="298" y="21"/>
                      <a:pt x="327" y="22"/>
                    </a:cubicBezTo>
                    <a:cubicBezTo>
                      <a:pt x="357" y="22"/>
                      <a:pt x="428" y="22"/>
                      <a:pt x="499" y="22"/>
                    </a:cubicBezTo>
                  </a:path>
                </a:pathLst>
              </a:cu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32"/>
              <p:cNvSpPr>
                <a:spLocks noChangeShapeType="1"/>
              </p:cNvSpPr>
              <p:nvPr/>
            </p:nvSpPr>
            <p:spPr bwMode="auto">
              <a:xfrm>
                <a:off x="4168" y="2832"/>
                <a:ext cx="779" cy="1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2" name="Rectangle 33"/>
            <p:cNvSpPr>
              <a:spLocks noChangeArrowheads="1"/>
            </p:cNvSpPr>
            <p:nvPr/>
          </p:nvSpPr>
          <p:spPr bwMode="auto">
            <a:xfrm>
              <a:off x="3640138" y="1755775"/>
              <a:ext cx="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endParaRPr lang="en-CA" sz="2200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2895600" y="3124200"/>
              <a:ext cx="1271588" cy="614363"/>
              <a:chOff x="2119" y="1479"/>
              <a:chExt cx="889" cy="428"/>
            </a:xfrm>
            <a:noFill/>
          </p:grpSpPr>
          <p:sp>
            <p:nvSpPr>
              <p:cNvPr id="28722" name="Rectangle 35"/>
              <p:cNvSpPr>
                <a:spLocks noChangeArrowheads="1"/>
              </p:cNvSpPr>
              <p:nvPr/>
            </p:nvSpPr>
            <p:spPr bwMode="auto">
              <a:xfrm>
                <a:off x="2119" y="1479"/>
                <a:ext cx="889" cy="428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28723" name="Rectangle 36"/>
              <p:cNvSpPr>
                <a:spLocks noChangeArrowheads="1"/>
              </p:cNvSpPr>
              <p:nvPr/>
            </p:nvSpPr>
            <p:spPr bwMode="auto">
              <a:xfrm>
                <a:off x="2161" y="1525"/>
                <a:ext cx="806" cy="18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5500" eaLnBrk="0" hangingPunct="0">
                  <a:defRPr/>
                </a:pPr>
                <a:r>
                  <a:rPr lang="en-US" sz="1700" b="1">
                    <a:solidFill>
                      <a:schemeClr val="bg1"/>
                    </a:solidFill>
                    <a:cs typeface="+mn-cs"/>
                  </a:rPr>
                  <a:t>Circulatory</a:t>
                </a:r>
              </a:p>
            </p:txBody>
          </p:sp>
          <p:sp>
            <p:nvSpPr>
              <p:cNvPr id="28724" name="Rectangle 37"/>
              <p:cNvSpPr>
                <a:spLocks noChangeArrowheads="1"/>
              </p:cNvSpPr>
              <p:nvPr/>
            </p:nvSpPr>
            <p:spPr bwMode="auto">
              <a:xfrm>
                <a:off x="2338" y="1705"/>
                <a:ext cx="451" cy="18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5500" eaLnBrk="0" hangingPunct="0">
                  <a:defRPr/>
                </a:pPr>
                <a:r>
                  <a:rPr lang="en-US" sz="1700" b="1">
                    <a:solidFill>
                      <a:schemeClr val="bg1"/>
                    </a:solidFill>
                    <a:cs typeface="+mn-cs"/>
                  </a:rPr>
                  <a:t>Phase</a:t>
                </a:r>
              </a:p>
            </p:txBody>
          </p:sp>
        </p:grpSp>
        <p:sp>
          <p:nvSpPr>
            <p:cNvPr id="27684" name="Rectangle 38"/>
            <p:cNvSpPr>
              <a:spLocks noChangeArrowheads="1"/>
            </p:cNvSpPr>
            <p:nvPr/>
          </p:nvSpPr>
          <p:spPr bwMode="auto">
            <a:xfrm>
              <a:off x="1970088" y="1755775"/>
              <a:ext cx="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endParaRPr lang="en-CA" sz="2200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1421934" y="3124200"/>
              <a:ext cx="1095375" cy="603250"/>
              <a:chOff x="1008" y="1479"/>
              <a:chExt cx="766" cy="420"/>
            </a:xfrm>
            <a:noFill/>
          </p:grpSpPr>
          <p:sp>
            <p:nvSpPr>
              <p:cNvPr id="28719" name="Rectangle 40"/>
              <p:cNvSpPr>
                <a:spLocks noChangeArrowheads="1"/>
              </p:cNvSpPr>
              <p:nvPr/>
            </p:nvSpPr>
            <p:spPr bwMode="auto">
              <a:xfrm>
                <a:off x="1008" y="1479"/>
                <a:ext cx="766" cy="42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720" name="Rectangle 41"/>
              <p:cNvSpPr>
                <a:spLocks noChangeArrowheads="1"/>
              </p:cNvSpPr>
              <p:nvPr/>
            </p:nvSpPr>
            <p:spPr bwMode="auto">
              <a:xfrm>
                <a:off x="1052" y="1526"/>
                <a:ext cx="677" cy="18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5500" eaLnBrk="0" hangingPunct="0">
                  <a:defRPr/>
                </a:pPr>
                <a:r>
                  <a:rPr lang="en-US" sz="1700" b="1">
                    <a:cs typeface="+mn-cs"/>
                  </a:rPr>
                  <a:t>Electrical</a:t>
                </a:r>
              </a:p>
            </p:txBody>
          </p:sp>
          <p:sp>
            <p:nvSpPr>
              <p:cNvPr id="28721" name="Rectangle 42"/>
              <p:cNvSpPr>
                <a:spLocks noChangeArrowheads="1"/>
              </p:cNvSpPr>
              <p:nvPr/>
            </p:nvSpPr>
            <p:spPr bwMode="auto">
              <a:xfrm>
                <a:off x="1165" y="1687"/>
                <a:ext cx="451" cy="18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5500" eaLnBrk="0" hangingPunct="0">
                  <a:defRPr/>
                </a:pPr>
                <a:r>
                  <a:rPr lang="en-US" sz="1700" b="1">
                    <a:cs typeface="+mn-cs"/>
                  </a:rPr>
                  <a:t>Phase</a:t>
                </a:r>
              </a:p>
            </p:txBody>
          </p:sp>
        </p:grpSp>
        <p:sp>
          <p:nvSpPr>
            <p:cNvPr id="27686" name="Rectangle 43"/>
            <p:cNvSpPr>
              <a:spLocks noChangeArrowheads="1"/>
            </p:cNvSpPr>
            <p:nvPr/>
          </p:nvSpPr>
          <p:spPr bwMode="auto">
            <a:xfrm>
              <a:off x="6286500" y="1755775"/>
              <a:ext cx="0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5500" eaLnBrk="0" hangingPunct="0"/>
              <a:endParaRPr lang="en-CA" sz="2200"/>
            </a:p>
          </p:txBody>
        </p: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5638800" y="3124200"/>
              <a:ext cx="1220788" cy="603250"/>
              <a:chOff x="3962" y="1479"/>
              <a:chExt cx="853" cy="420"/>
            </a:xfrm>
            <a:noFill/>
          </p:grpSpPr>
          <p:sp>
            <p:nvSpPr>
              <p:cNvPr id="28716" name="Rectangle 45"/>
              <p:cNvSpPr>
                <a:spLocks noChangeArrowheads="1"/>
              </p:cNvSpPr>
              <p:nvPr/>
            </p:nvSpPr>
            <p:spPr bwMode="auto">
              <a:xfrm>
                <a:off x="3962" y="1479"/>
                <a:ext cx="853" cy="42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717" name="Rectangle 46"/>
              <p:cNvSpPr>
                <a:spLocks noChangeArrowheads="1"/>
              </p:cNvSpPr>
              <p:nvPr/>
            </p:nvSpPr>
            <p:spPr bwMode="auto">
              <a:xfrm>
                <a:off x="4046" y="1527"/>
                <a:ext cx="697" cy="1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5500" eaLnBrk="0" hangingPunct="0">
                  <a:defRPr/>
                </a:pPr>
                <a:r>
                  <a:rPr lang="en-US" sz="1700" b="1">
                    <a:solidFill>
                      <a:srgbClr val="000000"/>
                    </a:solidFill>
                    <a:cs typeface="+mn-cs"/>
                  </a:rPr>
                  <a:t>Metabolic</a:t>
                </a:r>
                <a:endParaRPr lang="en-US" sz="1700" b="1">
                  <a:cs typeface="+mn-cs"/>
                </a:endParaRPr>
              </a:p>
            </p:txBody>
          </p:sp>
          <p:sp>
            <p:nvSpPr>
              <p:cNvPr id="28718" name="Rectangle 47"/>
              <p:cNvSpPr>
                <a:spLocks noChangeArrowheads="1"/>
              </p:cNvSpPr>
              <p:nvPr/>
            </p:nvSpPr>
            <p:spPr bwMode="auto">
              <a:xfrm>
                <a:off x="4195" y="1687"/>
                <a:ext cx="446" cy="1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5500" eaLnBrk="0" hangingPunct="0">
                  <a:defRPr/>
                </a:pPr>
                <a:r>
                  <a:rPr lang="en-US" sz="1700" b="1">
                    <a:solidFill>
                      <a:srgbClr val="000000"/>
                    </a:solidFill>
                    <a:cs typeface="+mn-cs"/>
                  </a:rPr>
                  <a:t>Phase</a:t>
                </a:r>
                <a:endParaRPr lang="en-US" sz="1700" b="1">
                  <a:cs typeface="+mn-cs"/>
                </a:endParaRPr>
              </a:p>
            </p:txBody>
          </p:sp>
        </p:grpSp>
        <p:sp>
          <p:nvSpPr>
            <p:cNvPr id="27688" name="Line 48"/>
            <p:cNvSpPr>
              <a:spLocks noChangeShapeType="1"/>
            </p:cNvSpPr>
            <p:nvPr/>
          </p:nvSpPr>
          <p:spPr bwMode="auto">
            <a:xfrm>
              <a:off x="1301750" y="1066800"/>
              <a:ext cx="3175" cy="44116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49"/>
            <p:cNvSpPr>
              <a:spLocks noChangeShapeType="1"/>
            </p:cNvSpPr>
            <p:nvPr/>
          </p:nvSpPr>
          <p:spPr bwMode="auto">
            <a:xfrm>
              <a:off x="1295400" y="2362200"/>
              <a:ext cx="65373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rc 50"/>
            <p:cNvSpPr>
              <a:spLocks/>
            </p:cNvSpPr>
            <p:nvPr/>
          </p:nvSpPr>
          <p:spPr bwMode="auto">
            <a:xfrm flipH="1" flipV="1">
              <a:off x="1295400" y="1143000"/>
              <a:ext cx="2286000" cy="12192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>
              <a:off x="1028582" y="2165350"/>
              <a:ext cx="312906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b="1"/>
                <a:t>0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>
              <a:off x="772101" y="910659"/>
              <a:ext cx="56938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b="1"/>
                <a:t>100</a:t>
              </a:r>
            </a:p>
          </p:txBody>
        </p:sp>
        <p:sp>
          <p:nvSpPr>
            <p:cNvPr id="27693" name="Text Box 53"/>
            <p:cNvSpPr txBox="1">
              <a:spLocks noChangeArrowheads="1"/>
            </p:cNvSpPr>
            <p:nvPr/>
          </p:nvSpPr>
          <p:spPr bwMode="auto">
            <a:xfrm>
              <a:off x="1650534" y="1330325"/>
              <a:ext cx="19494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Myocardial ATP</a:t>
              </a:r>
            </a:p>
          </p:txBody>
        </p:sp>
        <p:sp>
          <p:nvSpPr>
            <p:cNvPr id="27694" name="Text Box 52"/>
            <p:cNvSpPr txBox="1">
              <a:spLocks noChangeArrowheads="1"/>
            </p:cNvSpPr>
            <p:nvPr/>
          </p:nvSpPr>
          <p:spPr bwMode="auto">
            <a:xfrm rot="-5400000">
              <a:off x="172300" y="1523056"/>
              <a:ext cx="103105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b="1"/>
                <a:t>Percent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63" y="1109663"/>
            <a:ext cx="8364537" cy="4445000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28675" name="Picture 57"/>
          <p:cNvPicPr>
            <a:picLocks noChangeAspect="1" noChangeArrowheads="1"/>
          </p:cNvPicPr>
          <p:nvPr/>
        </p:nvPicPr>
        <p:blipFill>
          <a:blip r:embed="rId3" cstate="print"/>
          <a:srcRect l="4111" t="4030" r="1482" b="2663"/>
          <a:stretch>
            <a:fillRect/>
          </a:stretch>
        </p:blipFill>
        <p:spPr bwMode="auto">
          <a:xfrm>
            <a:off x="617538" y="1144588"/>
            <a:ext cx="8129587" cy="4375150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</p:pic>
      <p:sp>
        <p:nvSpPr>
          <p:cNvPr id="29699" name="Text Box 58"/>
          <p:cNvSpPr txBox="1">
            <a:spLocks noChangeArrowheads="1"/>
          </p:cNvSpPr>
          <p:nvPr/>
        </p:nvSpPr>
        <p:spPr bwMode="auto">
          <a:xfrm>
            <a:off x="620713" y="6242050"/>
            <a:ext cx="5181600" cy="396875"/>
          </a:xfrm>
          <a:prstGeom prst="rect">
            <a:avLst/>
          </a:prstGeom>
          <a:noFill/>
          <a:ln w="38100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SOS-Kanto study group. Cardiopulmonary resuscitation by bystanders with chest compression only (SOS-KANTO): an observational study. Lancet. 2007;369:920-6.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7700" y="1357406"/>
            <a:ext cx="7848600" cy="4803775"/>
            <a:chOff x="457200" y="1384300"/>
            <a:chExt cx="7848600" cy="4803775"/>
          </a:xfrm>
        </p:grpSpPr>
        <p:sp>
          <p:nvSpPr>
            <p:cNvPr id="3075" name="Line 3"/>
            <p:cNvSpPr>
              <a:spLocks noChangeShapeType="1"/>
            </p:cNvSpPr>
            <p:nvPr/>
          </p:nvSpPr>
          <p:spPr bwMode="auto">
            <a:xfrm flipH="1">
              <a:off x="1752600" y="1600200"/>
              <a:ext cx="0" cy="3810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033463" y="1511300"/>
              <a:ext cx="795337" cy="410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 Unicode MS" pitchFamily="34" charset="-128"/>
                </a:rPr>
                <a:t>25%</a:t>
              </a:r>
            </a:p>
            <a:p>
              <a:endParaRPr lang="en-US" sz="2400">
                <a:latin typeface="Arial Unicode MS" pitchFamily="34" charset="-128"/>
              </a:endParaRPr>
            </a:p>
            <a:p>
              <a:r>
                <a:rPr lang="en-US" sz="2400">
                  <a:latin typeface="Arial Unicode MS" pitchFamily="34" charset="-128"/>
                </a:rPr>
                <a:t>20%</a:t>
              </a:r>
            </a:p>
            <a:p>
              <a:endParaRPr lang="en-US" sz="2400">
                <a:latin typeface="Arial Unicode MS" pitchFamily="34" charset="-128"/>
              </a:endParaRPr>
            </a:p>
            <a:p>
              <a:r>
                <a:rPr lang="en-US" sz="2400">
                  <a:latin typeface="Arial Unicode MS" pitchFamily="34" charset="-128"/>
                </a:rPr>
                <a:t>15%</a:t>
              </a:r>
            </a:p>
            <a:p>
              <a:endParaRPr lang="en-US" sz="2400">
                <a:latin typeface="Arial Unicode MS" pitchFamily="34" charset="-128"/>
              </a:endParaRPr>
            </a:p>
            <a:p>
              <a:r>
                <a:rPr lang="en-US" sz="2400">
                  <a:latin typeface="Arial Unicode MS" pitchFamily="34" charset="-128"/>
                </a:rPr>
                <a:t>10%</a:t>
              </a:r>
            </a:p>
            <a:p>
              <a:endParaRPr lang="en-US" sz="2400">
                <a:latin typeface="Arial Unicode MS" pitchFamily="34" charset="-128"/>
              </a:endParaRPr>
            </a:p>
            <a:p>
              <a:r>
                <a:rPr lang="en-US" sz="2400">
                  <a:latin typeface="Arial Unicode MS" pitchFamily="34" charset="-128"/>
                </a:rPr>
                <a:t>  5%</a:t>
              </a:r>
            </a:p>
            <a:p>
              <a:endParaRPr lang="en-US" sz="2400">
                <a:latin typeface="Arial Unicode MS" pitchFamily="34" charset="-128"/>
              </a:endParaRPr>
            </a:p>
            <a:p>
              <a:r>
                <a:rPr lang="en-US" sz="2400">
                  <a:latin typeface="Arial Unicode MS" pitchFamily="34" charset="-128"/>
                </a:rPr>
                <a:t>  0%</a:t>
              </a: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2590800" y="4572000"/>
              <a:ext cx="1219200" cy="8382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chemeClr val="tx2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Arial Unicode MS" pitchFamily="34" charset="-128"/>
                </a:rPr>
                <a:t>5.2%</a:t>
              </a: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4419600" y="4114800"/>
              <a:ext cx="1219200" cy="12954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chemeClr val="tx2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Arial Unicode MS" pitchFamily="34" charset="-128"/>
                </a:rPr>
                <a:t>7.8%</a:t>
              </a: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6324600" y="3733800"/>
              <a:ext cx="1219200" cy="16764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chemeClr val="tx2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Arial Unicode MS" pitchFamily="34" charset="-128"/>
                </a:rPr>
                <a:t>13.3%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 rot="16200000">
              <a:off x="-1441450" y="3282950"/>
              <a:ext cx="425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Arial Unicode MS" pitchFamily="34" charset="-128"/>
                </a:rPr>
                <a:t>Survival to Hospital Discharge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2840038" y="5486400"/>
              <a:ext cx="722312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Arial Unicode MS" pitchFamily="34" charset="-128"/>
                </a:rPr>
                <a:t>No</a:t>
              </a:r>
            </a:p>
            <a:p>
              <a:pPr algn="ctr"/>
              <a:r>
                <a:rPr lang="en-US" sz="2000">
                  <a:latin typeface="Arial Unicode MS" pitchFamily="34" charset="-128"/>
                </a:rPr>
                <a:t>CPR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4351338" y="5486400"/>
              <a:ext cx="1373187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Arial Unicode MS" pitchFamily="34" charset="-128"/>
                </a:rPr>
                <a:t>Traditional</a:t>
              </a:r>
            </a:p>
            <a:p>
              <a:pPr algn="ctr"/>
              <a:r>
                <a:rPr lang="en-US" sz="2000">
                  <a:latin typeface="Arial Unicode MS" pitchFamily="34" charset="-128"/>
                </a:rPr>
                <a:t>CPR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6543675" y="5486400"/>
              <a:ext cx="7508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Arial Unicode MS" pitchFamily="34" charset="-128"/>
                </a:rPr>
                <a:t>CCO</a:t>
              </a:r>
            </a:p>
            <a:p>
              <a:pPr algn="ctr"/>
              <a:r>
                <a:rPr lang="en-US" sz="2000">
                  <a:latin typeface="Arial Unicode MS" pitchFamily="34" charset="-128"/>
                </a:rPr>
                <a:t>CPR</a:t>
              </a: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1752600" y="5410200"/>
              <a:ext cx="6553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600325" y="4205288"/>
              <a:ext cx="1200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150/2,900</a:t>
              </a: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572000" y="3657600"/>
              <a:ext cx="882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52/666</a:t>
              </a: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6400800" y="3276600"/>
              <a:ext cx="1009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 Unicode MS" pitchFamily="34" charset="-128"/>
                </a:rPr>
                <a:t>113/849</a:t>
              </a:r>
            </a:p>
          </p:txBody>
        </p:sp>
      </p:grp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93956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</a:rPr>
              <a:t>Bystander CPR in Arizona </a:t>
            </a:r>
            <a:r>
              <a:rPr lang="en-US" sz="2800" dirty="0" smtClean="0">
                <a:ea typeface="+mj-ea"/>
              </a:rPr>
              <a:t>(2005 to 2010)</a:t>
            </a:r>
            <a:r>
              <a:rPr lang="en-US" sz="3600" dirty="0" smtClean="0">
                <a:ea typeface="+mj-ea"/>
              </a:rPr>
              <a:t/>
            </a:r>
            <a:br>
              <a:rPr lang="en-US" sz="3600" dirty="0" smtClean="0">
                <a:ea typeface="+mj-ea"/>
              </a:rPr>
            </a:br>
            <a:r>
              <a:rPr lang="en-US" sz="3600" dirty="0" smtClean="0">
                <a:ea typeface="+mj-ea"/>
              </a:rPr>
              <a:t>All out-of-hospital cardiac arrests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28638" y="6343743"/>
            <a:ext cx="45544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Rates are for </a:t>
            </a:r>
            <a:r>
              <a:rPr lang="en-US" sz="1000" b="1" dirty="0" smtClean="0">
                <a:solidFill>
                  <a:schemeClr val="bg2">
                    <a:lumMod val="75000"/>
                  </a:schemeClr>
                </a:solidFill>
                <a:cs typeface="+mn-cs"/>
              </a:rPr>
              <a:t>all cardiac arrests; from </a:t>
            </a:r>
            <a:r>
              <a:rPr lang="da-DK" sz="10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Bobrow, et al. JAMA October 2010</a:t>
            </a:r>
            <a:endParaRPr lang="en-US" sz="1000" b="1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FAST</a:t>
            </a:r>
            <a:r>
              <a:rPr lang="en-US" dirty="0" smtClean="0"/>
              <a:t> for Stroke if people ask about stroke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ace –Does one side droop? Smile?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rms – Raise arms? Is one weak or 		       numb?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peech – Slurred? Repeat a simple 			   sentence?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ime – Have symptoms? Call 911! Get to   	       hospital immediately!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Line 24"/>
          <p:cNvSpPr>
            <a:spLocks noChangeShapeType="1"/>
          </p:cNvSpPr>
          <p:nvPr/>
        </p:nvSpPr>
        <p:spPr bwMode="auto">
          <a:xfrm>
            <a:off x="1209675" y="2952376"/>
            <a:ext cx="692785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1214438" y="2568387"/>
            <a:ext cx="6972300" cy="37605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8086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344488"/>
            <a:ext cx="7515225" cy="1198562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4800" dirty="0" smtClean="0">
                <a:ea typeface="+mj-ea"/>
              </a:rPr>
              <a:t>Cardiac Arrest: </a:t>
            </a:r>
            <a:br>
              <a:rPr lang="en-US" sz="4800" dirty="0" smtClean="0">
                <a:ea typeface="+mj-ea"/>
              </a:rPr>
            </a:br>
            <a:r>
              <a:rPr lang="en-US" sz="4000" i="1" dirty="0" smtClean="0">
                <a:ea typeface="+mj-ea"/>
              </a:rPr>
              <a:t>Fact vs. Fiction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4438" y="5307013"/>
            <a:ext cx="6972300" cy="83026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1214438" y="2944813"/>
            <a:ext cx="6972300" cy="48418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1214438" y="4502150"/>
            <a:ext cx="6972300" cy="804863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214438" y="3422650"/>
            <a:ext cx="6972300" cy="108267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214438" y="2179357"/>
            <a:ext cx="6972300" cy="320675"/>
          </a:xfrm>
          <a:prstGeom prst="rect">
            <a:avLst/>
          </a:prstGeom>
          <a:solidFill>
            <a:srgbClr val="99CCFF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3001963" y="2158720"/>
            <a:ext cx="251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000" b="1" dirty="0">
                <a:latin typeface="+mj-lt"/>
              </a:rPr>
              <a:t>Stereotype</a:t>
            </a:r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5632450" y="2158720"/>
            <a:ext cx="250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000" b="1" dirty="0">
                <a:latin typeface="+mj-lt"/>
              </a:rPr>
              <a:t>Reality</a:t>
            </a:r>
          </a:p>
        </p:txBody>
      </p:sp>
      <p:sp>
        <p:nvSpPr>
          <p:cNvPr id="6155" name="Rectangle 7"/>
          <p:cNvSpPr>
            <a:spLocks noChangeArrowheads="1"/>
          </p:cNvSpPr>
          <p:nvPr/>
        </p:nvSpPr>
        <p:spPr bwMode="auto">
          <a:xfrm>
            <a:off x="3883025" y="2595189"/>
            <a:ext cx="750888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dirty="0"/>
              <a:t>Male</a:t>
            </a:r>
          </a:p>
        </p:txBody>
      </p:sp>
      <p:sp>
        <p:nvSpPr>
          <p:cNvPr id="6156" name="Rectangle 8"/>
          <p:cNvSpPr>
            <a:spLocks noChangeArrowheads="1"/>
          </p:cNvSpPr>
          <p:nvPr/>
        </p:nvSpPr>
        <p:spPr bwMode="auto">
          <a:xfrm>
            <a:off x="3965575" y="3040063"/>
            <a:ext cx="582613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/>
              <a:t>Old</a:t>
            </a:r>
          </a:p>
        </p:txBody>
      </p:sp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3248025" y="3527425"/>
            <a:ext cx="2022475" cy="873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/>
              <a:t>Overweight</a:t>
            </a:r>
            <a:br>
              <a:rPr lang="en-US" sz="2000"/>
            </a:br>
            <a:r>
              <a:rPr lang="en-US" sz="2000"/>
              <a:t>Smoker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000"/>
              <a:t>High cholesterol</a:t>
            </a:r>
          </a:p>
        </p:txBody>
      </p:sp>
      <p:sp>
        <p:nvSpPr>
          <p:cNvPr id="6158" name="Rectangle 10"/>
          <p:cNvSpPr>
            <a:spLocks noChangeArrowheads="1"/>
          </p:cNvSpPr>
          <p:nvPr/>
        </p:nvSpPr>
        <p:spPr bwMode="auto">
          <a:xfrm>
            <a:off x="3540125" y="5370513"/>
            <a:ext cx="143827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/>
            <a:r>
              <a:rPr lang="en-US" sz="2000"/>
              <a:t>Chest Pain</a:t>
            </a:r>
          </a:p>
          <a:p>
            <a:pPr algn="ctr" eaLnBrk="0" hangingPunct="0"/>
            <a:r>
              <a:rPr lang="en-US" sz="2000"/>
              <a:t>Dizziness</a:t>
            </a:r>
          </a:p>
        </p:txBody>
      </p:sp>
      <p:sp>
        <p:nvSpPr>
          <p:cNvPr id="6159" name="Rectangle 11"/>
          <p:cNvSpPr>
            <a:spLocks noChangeArrowheads="1"/>
          </p:cNvSpPr>
          <p:nvPr/>
        </p:nvSpPr>
        <p:spPr bwMode="auto">
          <a:xfrm>
            <a:off x="3470275" y="4729163"/>
            <a:ext cx="1577975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/>
              <a:t>Heart Attack</a:t>
            </a:r>
          </a:p>
        </p:txBody>
      </p:sp>
      <p:sp>
        <p:nvSpPr>
          <p:cNvPr id="6160" name="Rectangle 12"/>
          <p:cNvSpPr>
            <a:spLocks noChangeArrowheads="1"/>
          </p:cNvSpPr>
          <p:nvPr/>
        </p:nvSpPr>
        <p:spPr bwMode="auto">
          <a:xfrm>
            <a:off x="5765800" y="2595189"/>
            <a:ext cx="2233613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/>
              <a:t>Male and Female</a:t>
            </a:r>
          </a:p>
        </p:txBody>
      </p:sp>
      <p:sp>
        <p:nvSpPr>
          <p:cNvPr id="6161" name="Rectangle 13"/>
          <p:cNvSpPr>
            <a:spLocks noChangeArrowheads="1"/>
          </p:cNvSpPr>
          <p:nvPr/>
        </p:nvSpPr>
        <p:spPr bwMode="auto">
          <a:xfrm>
            <a:off x="6311900" y="3040063"/>
            <a:ext cx="1138238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/>
              <a:t>Any Age</a:t>
            </a:r>
          </a:p>
        </p:txBody>
      </p:sp>
      <p:sp>
        <p:nvSpPr>
          <p:cNvPr id="6162" name="Rectangle 14"/>
          <p:cNvSpPr>
            <a:spLocks noChangeArrowheads="1"/>
          </p:cNvSpPr>
          <p:nvPr/>
        </p:nvSpPr>
        <p:spPr bwMode="auto">
          <a:xfrm>
            <a:off x="6077910" y="3611327"/>
            <a:ext cx="1607813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/>
            <a:r>
              <a:rPr lang="en-US" sz="2000" dirty="0" smtClean="0"/>
              <a:t>No Known</a:t>
            </a:r>
          </a:p>
          <a:p>
            <a:pPr algn="ctr" eaLnBrk="0" hangingPunct="0"/>
            <a:r>
              <a:rPr lang="en-US" sz="2000" dirty="0" smtClean="0"/>
              <a:t>Risk Factors</a:t>
            </a:r>
            <a:endParaRPr lang="en-US" sz="2000" dirty="0"/>
          </a:p>
        </p:txBody>
      </p:sp>
      <p:sp>
        <p:nvSpPr>
          <p:cNvPr id="6163" name="Rectangle 15"/>
          <p:cNvSpPr>
            <a:spLocks noChangeArrowheads="1"/>
          </p:cNvSpPr>
          <p:nvPr/>
        </p:nvSpPr>
        <p:spPr bwMode="auto">
          <a:xfrm>
            <a:off x="5913438" y="4552950"/>
            <a:ext cx="193675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/>
            <a:r>
              <a:rPr lang="en-US" sz="2000"/>
              <a:t>Often No </a:t>
            </a:r>
          </a:p>
          <a:p>
            <a:pPr algn="ctr" eaLnBrk="0" hangingPunct="0"/>
            <a:r>
              <a:rPr lang="en-US" sz="2000"/>
              <a:t>Cardiac History</a:t>
            </a:r>
          </a:p>
        </p:txBody>
      </p:sp>
      <p:sp>
        <p:nvSpPr>
          <p:cNvPr id="6164" name="Rectangle 16"/>
          <p:cNvSpPr>
            <a:spLocks noChangeArrowheads="1"/>
          </p:cNvSpPr>
          <p:nvPr/>
        </p:nvSpPr>
        <p:spPr bwMode="auto">
          <a:xfrm>
            <a:off x="6186488" y="5370513"/>
            <a:ext cx="1392237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 eaLnBrk="0" hangingPunct="0"/>
            <a:r>
              <a:rPr lang="en-US" sz="2000"/>
              <a:t>Often No </a:t>
            </a:r>
          </a:p>
          <a:p>
            <a:pPr algn="ctr" eaLnBrk="0" hangingPunct="0"/>
            <a:r>
              <a:rPr lang="en-US" sz="2000"/>
              <a:t>Symptoms</a:t>
            </a:r>
          </a:p>
        </p:txBody>
      </p:sp>
      <p:sp>
        <p:nvSpPr>
          <p:cNvPr id="6165" name="Rectangle 17"/>
          <p:cNvSpPr>
            <a:spLocks noChangeArrowheads="1"/>
          </p:cNvSpPr>
          <p:nvPr/>
        </p:nvSpPr>
        <p:spPr bwMode="auto">
          <a:xfrm>
            <a:off x="1389063" y="2536451"/>
            <a:ext cx="1081087" cy="398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r>
              <a:rPr lang="en-US" sz="2000" b="1" dirty="0"/>
              <a:t>Gender</a:t>
            </a:r>
          </a:p>
        </p:txBody>
      </p:sp>
      <p:sp>
        <p:nvSpPr>
          <p:cNvPr id="6166" name="Rectangle 18"/>
          <p:cNvSpPr>
            <a:spLocks noChangeArrowheads="1"/>
          </p:cNvSpPr>
          <p:nvPr/>
        </p:nvSpPr>
        <p:spPr bwMode="auto">
          <a:xfrm>
            <a:off x="1389063" y="2989263"/>
            <a:ext cx="6683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r>
              <a:rPr lang="en-US" sz="2000" b="1"/>
              <a:t>Age</a:t>
            </a:r>
          </a:p>
        </p:txBody>
      </p:sp>
      <p:sp>
        <p:nvSpPr>
          <p:cNvPr id="6167" name="Rectangle 19"/>
          <p:cNvSpPr>
            <a:spLocks noChangeArrowheads="1"/>
          </p:cNvSpPr>
          <p:nvPr/>
        </p:nvSpPr>
        <p:spPr bwMode="auto">
          <a:xfrm>
            <a:off x="1389063" y="3611563"/>
            <a:ext cx="1109662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r>
              <a:rPr lang="en-US" sz="2000" b="1"/>
              <a:t>Risk</a:t>
            </a:r>
            <a:br>
              <a:rPr lang="en-US" sz="2000" b="1"/>
            </a:br>
            <a:r>
              <a:rPr lang="en-US" sz="2000" b="1"/>
              <a:t>Factors</a:t>
            </a: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1389063" y="4552950"/>
            <a:ext cx="1122362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r>
              <a:rPr lang="en-US" sz="2000" b="1"/>
              <a:t>Medical</a:t>
            </a:r>
          </a:p>
          <a:p>
            <a:pPr eaLnBrk="0" hangingPunct="0"/>
            <a:r>
              <a:rPr lang="en-US" sz="2000" b="1"/>
              <a:t>History</a:t>
            </a:r>
          </a:p>
        </p:txBody>
      </p:sp>
      <p:sp>
        <p:nvSpPr>
          <p:cNvPr id="6169" name="Rectangle 21"/>
          <p:cNvSpPr>
            <a:spLocks noChangeArrowheads="1"/>
          </p:cNvSpPr>
          <p:nvPr/>
        </p:nvSpPr>
        <p:spPr bwMode="auto">
          <a:xfrm>
            <a:off x="1389063" y="5370513"/>
            <a:ext cx="15081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eaLnBrk="0" hangingPunct="0"/>
            <a:r>
              <a:rPr lang="en-US" sz="2000" b="1"/>
              <a:t>Presenting</a:t>
            </a:r>
          </a:p>
          <a:p>
            <a:pPr eaLnBrk="0" hangingPunct="0"/>
            <a:r>
              <a:rPr lang="en-US" sz="2000" b="1"/>
              <a:t>Symptoms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49728" y="2367150"/>
            <a:ext cx="451223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Arial" charset="0"/>
              <a:buChar char="•"/>
            </a:pPr>
            <a:r>
              <a:rPr lang="en-US" sz="2400" dirty="0"/>
              <a:t>Blockage in coronary </a:t>
            </a:r>
            <a:r>
              <a:rPr lang="en-US" sz="2400" dirty="0" smtClean="0"/>
              <a:t>artery</a:t>
            </a:r>
            <a:br>
              <a:rPr lang="en-US" sz="2400" dirty="0" smtClean="0"/>
            </a:br>
            <a:endParaRPr lang="en-US" sz="2400" dirty="0"/>
          </a:p>
          <a:p>
            <a:pPr marL="169863" indent="-169863">
              <a:buFont typeface="Arial" charset="0"/>
              <a:buChar char="•"/>
            </a:pPr>
            <a:r>
              <a:rPr lang="en-US" sz="2400" dirty="0"/>
              <a:t>Person usually </a:t>
            </a:r>
            <a:r>
              <a:rPr lang="en-US" sz="2400" b="1" i="1" dirty="0" smtClean="0">
                <a:solidFill>
                  <a:srgbClr val="FF0000"/>
                </a:solidFill>
              </a:rPr>
              <a:t>conscious</a:t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endParaRPr lang="en-US" sz="2400" dirty="0" smtClean="0"/>
          </a:p>
          <a:p>
            <a:pPr marL="169863" indent="-169863">
              <a:buFont typeface="Arial" charset="0"/>
              <a:buChar char="•"/>
            </a:pPr>
            <a:r>
              <a:rPr lang="en-US" sz="2400" dirty="0" smtClean="0"/>
              <a:t>Upper body discomfort</a:t>
            </a:r>
            <a:br>
              <a:rPr lang="en-US" sz="2400" dirty="0" smtClean="0"/>
            </a:br>
            <a:r>
              <a:rPr lang="en-US" sz="2400" dirty="0" smtClean="0"/>
              <a:t>or pain</a:t>
            </a:r>
          </a:p>
          <a:p>
            <a:pPr marL="169863" indent="-169863">
              <a:buFont typeface="Arial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640729" y="2367150"/>
            <a:ext cx="44275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buFont typeface="Arial" charset="0"/>
              <a:buChar char="•"/>
            </a:pPr>
            <a:r>
              <a:rPr lang="en-US" sz="2400" dirty="0" smtClean="0"/>
              <a:t>Heart stops</a:t>
            </a:r>
            <a:br>
              <a:rPr lang="en-US" sz="2400" dirty="0" smtClean="0"/>
            </a:br>
            <a:endParaRPr lang="en-US" sz="2400" dirty="0"/>
          </a:p>
          <a:p>
            <a:pPr marL="169863" indent="-169863">
              <a:buFont typeface="Arial" charset="0"/>
              <a:buChar char="•"/>
            </a:pPr>
            <a:r>
              <a:rPr lang="en-US" sz="2400" dirty="0"/>
              <a:t>Person is </a:t>
            </a:r>
            <a:r>
              <a:rPr lang="en-US" sz="2400" b="1" i="1" dirty="0" smtClean="0">
                <a:solidFill>
                  <a:srgbClr val="FF0000"/>
                </a:solidFill>
              </a:rPr>
              <a:t>unconscious</a:t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endParaRPr lang="en-US" sz="2400" dirty="0" smtClean="0"/>
          </a:p>
          <a:p>
            <a:pPr marL="169863" indent="-169863">
              <a:buFont typeface="Arial" charset="0"/>
              <a:buChar char="•"/>
            </a:pPr>
            <a:r>
              <a:rPr lang="en-US" sz="2400" dirty="0" smtClean="0"/>
              <a:t>Often no previous symptoms</a:t>
            </a:r>
          </a:p>
          <a:p>
            <a:pPr marL="169863" indent="-169863">
              <a:buFont typeface="Arial" charset="0"/>
              <a:buChar char="•"/>
            </a:pPr>
            <a:endParaRPr lang="en-US" sz="2400" dirty="0" smtClean="0"/>
          </a:p>
          <a:p>
            <a:pPr marL="169863" indent="-169863">
              <a:buFont typeface="Arial" charset="0"/>
              <a:buChar char="•"/>
            </a:pPr>
            <a:r>
              <a:rPr lang="en-US" sz="2400" dirty="0" smtClean="0"/>
              <a:t>Person may be gasping or not be breathing at all</a:t>
            </a:r>
          </a:p>
          <a:p>
            <a:pPr marL="169863" indent="-169863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0988" y="244475"/>
            <a:ext cx="8229600" cy="10207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Heart Attack </a:t>
            </a:r>
            <a:r>
              <a:rPr lang="en-US" dirty="0" err="1" smtClean="0"/>
              <a:t>vs</a:t>
            </a:r>
            <a:r>
              <a:rPr lang="en-US" dirty="0" smtClean="0"/>
              <a:t> Cardiac Arrest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911692" y="1601975"/>
            <a:ext cx="337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002060"/>
                </a:solidFill>
                <a:latin typeface="Arial Black" pitchFamily="34" charset="0"/>
              </a:rPr>
              <a:t>Heart Attack</a:t>
            </a:r>
            <a:r>
              <a:rPr lang="en-US" sz="2400" b="1" dirty="0">
                <a:solidFill>
                  <a:srgbClr val="002060"/>
                </a:solidFill>
                <a:latin typeface="Arial Black" pitchFamily="34" charset="0"/>
              </a:rPr>
              <a:t>: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818529" y="1601975"/>
            <a:ext cx="4071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002060"/>
                </a:solidFill>
                <a:latin typeface="Arial Black" pitchFamily="34" charset="0"/>
              </a:rPr>
              <a:t>Cardiac Arrest: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12676" y="3287808"/>
            <a:ext cx="3581400" cy="0"/>
          </a:xfrm>
          <a:prstGeom prst="line">
            <a:avLst/>
          </a:prstGeom>
          <a:ln w="381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6955" y="5582072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Often a cardiac arrest occurs due to a heart attack. 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Call 911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 err="1" smtClean="0"/>
              <a:t>vs</a:t>
            </a:r>
            <a:r>
              <a:rPr lang="en-US" dirty="0" smtClean="0"/>
              <a:t> Secondary Cardiac Arrest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Heart stops pumping</a:t>
            </a:r>
          </a:p>
          <a:p>
            <a:endParaRPr lang="en-US" dirty="0" smtClean="0"/>
          </a:p>
          <a:p>
            <a:r>
              <a:rPr lang="en-US" dirty="0" smtClean="0"/>
              <a:t>Blood in arteries full of oxygen</a:t>
            </a:r>
          </a:p>
          <a:p>
            <a:endParaRPr lang="en-US" dirty="0" smtClean="0"/>
          </a:p>
          <a:p>
            <a:r>
              <a:rPr lang="en-US" dirty="0" smtClean="0"/>
              <a:t>Often unexpected witnessed collapse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sz="half" idx="2"/>
          </p:nvPr>
        </p:nvSpPr>
        <p:spPr bwMode="auto">
          <a:xfrm>
            <a:off x="4648200" y="1600200"/>
            <a:ext cx="4038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Secondary CA</a:t>
            </a:r>
          </a:p>
          <a:p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en-US" dirty="0" smtClean="0">
                <a:latin typeface="+mn-lt"/>
              </a:rPr>
              <a:t>Heart stops pumping due to lack of oxygen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Drowning, Drug Overdose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or Choking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1692" y="1601975"/>
            <a:ext cx="337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2060"/>
                </a:solidFill>
                <a:latin typeface="Arial Black" pitchFamily="34" charset="0"/>
              </a:rPr>
              <a:t>Primary CA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13" y="248179"/>
            <a:ext cx="8229600" cy="1143000"/>
          </a:xfrm>
        </p:spPr>
        <p:txBody>
          <a:bodyPr/>
          <a:lstStyle/>
          <a:p>
            <a:r>
              <a:rPr lang="en-US" dirty="0" smtClean="0"/>
              <a:t>Out-of-Hospital Cardiac Arrest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70-80% of all adult cardiac arrest are a primary cardiac arrest.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4520" y="4459020"/>
            <a:ext cx="539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Chest Compression Only CPR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35818" y="6392863"/>
            <a:ext cx="4191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Ann </a:t>
            </a:r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</a:rPr>
              <a:t>Emerg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Med. 1997 Jul;30(1):69-75.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1300"/>
            <a:ext cx="82296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</a:rPr>
              <a:t>What </a:t>
            </a:r>
            <a:r>
              <a:rPr lang="en-US" sz="4000" i="1" dirty="0" smtClean="0">
                <a:ea typeface="+mj-ea"/>
              </a:rPr>
              <a:t>is</a:t>
            </a:r>
            <a:r>
              <a:rPr lang="en-US" sz="4000" dirty="0" smtClean="0">
                <a:ea typeface="+mj-ea"/>
              </a:rPr>
              <a:t> </a:t>
            </a:r>
            <a:br>
              <a:rPr lang="en-US" sz="4000" dirty="0" smtClean="0">
                <a:ea typeface="+mj-ea"/>
              </a:rPr>
            </a:br>
            <a:r>
              <a:rPr lang="en-US" sz="4000" dirty="0" smtClean="0">
                <a:ea typeface="+mj-ea"/>
              </a:rPr>
              <a:t>Chest Compression Only CPR?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8475" y="1971675"/>
            <a:ext cx="8147050" cy="43227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3000" dirty="0" smtClean="0">
                <a:latin typeface="Arial" charset="0"/>
              </a:rPr>
              <a:t>A new method of resuscitation developed through extensive research at The University of Arizona Sarver Heart Center for primary cardiac arrest</a:t>
            </a:r>
          </a:p>
          <a:p>
            <a:pPr eaLnBrk="1" hangingPunct="1">
              <a:spcBef>
                <a:spcPts val="1200"/>
              </a:spcBef>
            </a:pPr>
            <a:r>
              <a:rPr lang="en-US" sz="3000" dirty="0" smtClean="0">
                <a:latin typeface="Arial" charset="0"/>
              </a:rPr>
              <a:t>Continuous forceful chest compressions to circulate the person’s blood to their brain and heart</a:t>
            </a:r>
          </a:p>
          <a:p>
            <a:pPr eaLnBrk="1" hangingPunct="1">
              <a:spcBef>
                <a:spcPts val="1200"/>
              </a:spcBef>
            </a:pPr>
            <a:r>
              <a:rPr lang="en-US" sz="3000" dirty="0" smtClean="0">
                <a:latin typeface="Arial" charset="0"/>
              </a:rPr>
              <a:t>Rescue breathing isn’t necessary.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314325"/>
            <a:ext cx="8002587" cy="950913"/>
          </a:xfrm>
        </p:spPr>
        <p:txBody>
          <a:bodyPr anchorCtr="1"/>
          <a:lstStyle/>
          <a:p>
            <a:pPr eaLnBrk="1" hangingPunct="1">
              <a:defRPr/>
            </a:pPr>
            <a:r>
              <a:rPr lang="en-US" sz="4000" smtClean="0"/>
              <a:t>Why isn’t</a:t>
            </a:r>
            <a:br>
              <a:rPr lang="en-US" sz="4000" smtClean="0"/>
            </a:br>
            <a:r>
              <a:rPr lang="en-US" sz="4000" smtClean="0"/>
              <a:t>Rescue Breathing Necessary?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6605" y="2608263"/>
            <a:ext cx="7936926" cy="2878137"/>
          </a:xfrm>
        </p:spPr>
        <p:txBody>
          <a:bodyPr/>
          <a:lstStyle/>
          <a:p>
            <a:pPr marL="228600" lvl="1" indent="-2286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Lungs are full of air</a:t>
            </a:r>
          </a:p>
          <a:p>
            <a:pPr marL="228600" lvl="1" indent="-2286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Blood is full of oxygen</a:t>
            </a:r>
          </a:p>
          <a:p>
            <a:pPr marL="228600" lvl="1" indent="-228600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Circulating the oxygenated blood is the key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263" y="1863725"/>
            <a:ext cx="7840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During Primary Cardiac </a:t>
            </a:r>
            <a:r>
              <a:rPr lang="en-US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Arrest: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est Compression Only CPR &amp;quot;&quot;/&gt;&lt;property id=&quot;20307&quot; value=&quot;318&quot;/&gt;&lt;/object&gt;&lt;object type=&quot;3&quot; unique_id=&quot;10005&quot;&gt;&lt;property id=&quot;20148&quot; value=&quot;5&quot;/&gt;&lt;property id=&quot;20300&quot; value=&quot;Slide 2 - &amp;quot;Miklós Fehér - #29 &amp;#x0D;&amp;#x0A;Jan 25th 2004&amp;quot;&quot;/&gt;&lt;property id=&quot;20307&quot; value=&quot;322&quot;/&gt;&lt;/object&gt;&lt;object type=&quot;3&quot; unique_id=&quot;10006&quot;&gt;&lt;property id=&quot;20148&quot; value=&quot;5&quot;/&gt;&lt;property id=&quot;20300&quot; value=&quot;Slide 3 - &amp;quot;Causes of Death (U.S.)&amp;quot;&quot;/&gt;&lt;property id=&quot;20307&quot; value=&quot;356&quot;/&gt;&lt;/object&gt;&lt;object type=&quot;3&quot; unique_id=&quot;10007&quot;&gt;&lt;property id=&quot;20148&quot; value=&quot;5&quot;/&gt;&lt;property id=&quot;20300&quot; value=&quot;Slide 4 - &amp;quot;Cardiac Arrest: &amp;#x0D;&amp;#x0A;Fact vs. Fiction&amp;quot;&quot;/&gt;&lt;property id=&quot;20307&quot; value=&quot;307&quot;/&gt;&lt;/object&gt;&lt;object type=&quot;3&quot; unique_id=&quot;10008&quot;&gt;&lt;property id=&quot;20148&quot; value=&quot;5&quot;/&gt;&lt;property id=&quot;20300&quot; value=&quot;Slide 5 - &amp;quot;Heart Attack vs Cardiac Arrest&amp;quot;&quot;/&gt;&lt;property id=&quot;20307&quot; value=&quot;335&quot;/&gt;&lt;/object&gt;&lt;object type=&quot;3&quot; unique_id=&quot;10009&quot;&gt;&lt;property id=&quot;20148&quot; value=&quot;5&quot;/&gt;&lt;property id=&quot;20300&quot; value=&quot;Slide 6 - &amp;quot;What Stops People from Doing CPR?&amp;quot;&quot;/&gt;&lt;property id=&quot;20307&quot; value=&quot;342&quot;/&gt;&lt;/object&gt;&lt;object type=&quot;3&quot; unique_id=&quot;10010&quot;&gt;&lt;property id=&quot;20148&quot; value=&quot;5&quot;/&gt;&lt;property id=&quot;20300&quot; value=&quot;Slide 7 - &amp;quot;What is &amp;#x0D;&amp;#x0A;Chest Compression Only CPR?&amp;quot;&quot;/&gt;&lt;property id=&quot;20307&quot; value=&quot;339&quot;/&gt;&lt;/object&gt;&lt;object type=&quot;3&quot; unique_id=&quot;10011&quot;&gt;&lt;property id=&quot;20148&quot; value=&quot;5&quot;/&gt;&lt;property id=&quot;20300&quot; value=&quot;Slide 8 - &amp;quot;Why &amp;#x0D;&amp;#x0A;Chest Compression Only CPR?&amp;quot;&quot;/&gt;&lt;property id=&quot;20307&quot; value=&quot;340&quot;/&gt;&lt;/object&gt;&lt;object type=&quot;3&quot; unique_id=&quot;10012&quot;&gt;&lt;property id=&quot;20148&quot; value=&quot;5&quot;/&gt;&lt;property id=&quot;20300&quot; value=&quot;Slide 9 - &amp;quot;Patient Survival with Out-of-hospital Cardiac Arrest in Arizona&amp;quot;&quot;/&gt;&lt;property id=&quot;20307&quot; value=&quot;354&quot;/&gt;&lt;/object&gt;&lt;object type=&quot;3&quot; unique_id=&quot;10013&quot;&gt;&lt;property id=&quot;20148&quot; value=&quot;5&quot;/&gt;&lt;property id=&quot;20300&quot; value=&quot;Slide 10 - &amp;quot;When to use&amp;#x0D;&amp;#x0A;Chest Compression Only CPR?&amp;quot;&quot;/&gt;&lt;property id=&quot;20307&quot; value=&quot;310&quot;/&gt;&lt;/object&gt;&lt;object type=&quot;3&quot; unique_id=&quot;10014&quot;&gt;&lt;property id=&quot;20148&quot; value=&quot;5&quot;/&gt;&lt;property id=&quot;20300&quot; value=&quot;Slide 11 - &amp;quot;What to do:&amp;quot;&quot;/&gt;&lt;property id=&quot;20307&quot; value=&quot;357&quot;/&gt;&lt;/object&gt;&lt;object type=&quot;3&quot; unique_id=&quot;10015&quot;&gt;&lt;property id=&quot;20148&quot; value=&quot;5&quot;/&gt;&lt;property id=&quot;20300&quot; value=&quot;Slide 12 - &amp;quot;Why isn’t&amp;#x0D;&amp;#x0A;Rescue Breathing Necessary?&amp;quot;&quot;/&gt;&lt;property id=&quot;20307&quot; value=&quot;309&quot;/&gt;&lt;/object&gt;&lt;object type=&quot;3&quot; unique_id=&quot;10016&quot;&gt;&lt;property id=&quot;20148&quot; value=&quot;5&quot;/&gt;&lt;property id=&quot;20300&quot; value=&quot;Slide 13 - &amp;quot;Are They Breathing?&amp;quot;&quot;/&gt;&lt;property id=&quot;20307&quot; value=&quot;345&quot;/&gt;&lt;/object&gt;&lt;object type=&quot;3&quot; unique_id=&quot;10017&quot;&gt;&lt;property id=&quot;20148&quot; value=&quot;5&quot;/&gt;&lt;property id=&quot;20300&quot; value=&quot;Slide 14 - &amp;quot;How to Do Chest Compression Only CPR&amp;quot;&quot;/&gt;&lt;property id=&quot;20307&quot; value=&quot;333&quot;/&gt;&lt;/object&gt;&lt;object type=&quot;3&quot; unique_id=&quot;10018&quot;&gt;&lt;property id=&quot;20148&quot; value=&quot;5&quot;/&gt;&lt;property id=&quot;20300&quot; value=&quot;Slide 15 - &amp;quot;Chest Compressions:&amp;#x0D;&amp;#x0A;Rate and Depth&amp;quot;&quot;/&gt;&lt;property id=&quot;20307&quot; value=&quot;348&quot;/&gt;&lt;/object&gt;&lt;object type=&quot;3&quot; unique_id=&quot;10019&quot;&gt;&lt;property id=&quot;20148&quot; value=&quot;5&quot;/&gt;&lt;property id=&quot;20300&quot; value=&quot;Slide 16 - &amp;quot;Survival Rate vs Time to AED Analysis&amp;quot;&quot;/&gt;&lt;property id=&quot;20307&quot; value=&quot;355&quot;/&gt;&lt;/object&gt;&lt;object type=&quot;3&quot; unique_id=&quot;10021&quot;&gt;&lt;property id=&quot;20148&quot; value=&quot;5&quot;/&gt;&lt;property id=&quot;20300&quot; value=&quot;Slide 18 - &amp;quot;AEDs&amp;quot;&quot;/&gt;&lt;property id=&quot;20307&quot; value=&quot;302&quot;/&gt;&lt;/object&gt;&lt;object type=&quot;3&quot; unique_id=&quot;10022&quot;&gt;&lt;property id=&quot;20148&quot; value=&quot;5&quot;/&gt;&lt;property id=&quot;20300&quot; value=&quot;Slide 19 - &amp;quot;The Universal Symbol&amp;quot;&quot;/&gt;&lt;property id=&quot;20307&quot; value=&quot;320&quot;/&gt;&lt;/object&gt;&lt;object type=&quot;3&quot; unique_id=&quot;10026&quot;&gt;&lt;property id=&quot;20148&quot; value=&quot;5&quot;/&gt;&lt;property id=&quot;20300&quot; value=&quot;Slide 23&quot;/&gt;&lt;property id=&quot;20307&quot; value=&quot;346&quot;/&gt;&lt;/object&gt;&lt;object type=&quot;3&quot; unique_id=&quot;10027&quot;&gt;&lt;property id=&quot;20148&quot; value=&quot;5&quot;/&gt;&lt;property id=&quot;20300&quot; value=&quot;Slide 24 - &amp;quot;Three-Phase Model of Resuscitation&amp;quot;&quot;/&gt;&lt;property id=&quot;20307&quot; value=&quot;314&quot;/&gt;&lt;/object&gt;&lt;object type=&quot;3&quot; unique_id=&quot;10028&quot;&gt;&lt;property id=&quot;20148&quot; value=&quot;5&quot;/&gt;&lt;property id=&quot;20300&quot; value=&quot;Slide 25&quot;/&gt;&lt;property id=&quot;20307&quot; value=&quot;332&quot;/&gt;&lt;/object&gt;&lt;object type=&quot;3&quot; unique_id=&quot;10218&quot;&gt;&lt;property id=&quot;20148&quot; value=&quot;5&quot;/&gt;&lt;property id=&quot;20300&quot; value=&quot;Slide 17 - &amp;quot;What to do:&amp;quot;&quot;/&gt;&lt;property id=&quot;20307&quot; value=&quot;360&quot;/&gt;&lt;/object&gt;&lt;object type=&quot;3&quot; unique_id=&quot;10219&quot;&gt;&lt;property id=&quot;20148&quot; value=&quot;5&quot;/&gt;&lt;property id=&quot;20300&quot; value=&quot;Slide 20 - &amp;quot;How to Do Chest Compression Only CPR&amp;quot;&quot;/&gt;&lt;property id=&quot;20307&quot; value=&quot;361&quot;/&gt;&lt;/object&gt;&lt;object type=&quot;3&quot; unique_id=&quot;10477&quot;&gt;&lt;property id=&quot;20148&quot; value=&quot;5&quot;/&gt;&lt;property id=&quot;20300&quot; value=&quot;Slide 21 - &amp;quot;Thank You&amp;quot;&quot;/&gt;&lt;property id=&quot;20307&quot; value=&quot;362&quot;/&gt;&lt;/object&gt;&lt;object type=&quot;3&quot; unique_id=&quot;10478&quot;&gt;&lt;property id=&quot;20148&quot; value=&quot;5&quot;/&gt;&lt;property id=&quot;20300&quot; value=&quot;Slide 22 - &amp;quot;Appendix&amp;quot;&quot;/&gt;&lt;property id=&quot;20307&quot; value=&quot;3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18859</TotalTime>
  <Words>2340</Words>
  <Application>Microsoft Office PowerPoint</Application>
  <PresentationFormat>On-screen Show (4:3)</PresentationFormat>
  <Paragraphs>404</Paragraphs>
  <Slides>33</Slides>
  <Notes>30</Notes>
  <HiddenSlides>12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Arial Black</vt:lpstr>
      <vt:lpstr>Arial Narrow</vt:lpstr>
      <vt:lpstr>Arial Unicode MS</vt:lpstr>
      <vt:lpstr>Berlin Sans FB Demi</vt:lpstr>
      <vt:lpstr>Tahoma</vt:lpstr>
      <vt:lpstr>Wingdings</vt:lpstr>
      <vt:lpstr>1_Default Design</vt:lpstr>
      <vt:lpstr>Chest Compression Only CPR </vt:lpstr>
      <vt:lpstr>Sudden Cardiac Arrest —  Any Age, Anybody  &amp; you’re likely to know the person</vt:lpstr>
      <vt:lpstr>Causes of Death (U.S.)</vt:lpstr>
      <vt:lpstr>Cardiac Arrest:  Fact vs. Fiction</vt:lpstr>
      <vt:lpstr>Heart Attack vs Cardiac Arrest</vt:lpstr>
      <vt:lpstr>Primary vs Secondary Cardiac Arrest</vt:lpstr>
      <vt:lpstr>Out-of-Hospital Cardiac Arrest</vt:lpstr>
      <vt:lpstr>What is  Chest Compression Only CPR?</vt:lpstr>
      <vt:lpstr>Why isn’t Rescue Breathing Necessary?</vt:lpstr>
      <vt:lpstr>Why Might “Rescue Breathing” be Harmful?</vt:lpstr>
      <vt:lpstr>PowerPoint Presentation</vt:lpstr>
      <vt:lpstr>Why  Chest Compression Only CPR?</vt:lpstr>
      <vt:lpstr>What Stops People from Doing CPR?</vt:lpstr>
      <vt:lpstr>Bystander CPR in Arizona (2005 to 2010)  Witnessed Primary Cardiac Arrest</vt:lpstr>
      <vt:lpstr>When to use Chest Compression Only CPR?</vt:lpstr>
      <vt:lpstr>PowerPoint Presentation</vt:lpstr>
      <vt:lpstr>How to Do Chest Compression Only CPR</vt:lpstr>
      <vt:lpstr>CCO-CPR in the COVID-19 Era</vt:lpstr>
      <vt:lpstr>Chest Compressions: Rate and Depth</vt:lpstr>
      <vt:lpstr>Are They Breathing?</vt:lpstr>
      <vt:lpstr>Automatic External Defibrillators (AEDs)</vt:lpstr>
      <vt:lpstr>AEDs</vt:lpstr>
      <vt:lpstr>The Universal Symbol</vt:lpstr>
      <vt:lpstr>PowerPoint Presentation</vt:lpstr>
      <vt:lpstr>PowerPoint Presentation</vt:lpstr>
      <vt:lpstr>Thank You</vt:lpstr>
      <vt:lpstr>How to Do Chest Compression Only CPR</vt:lpstr>
      <vt:lpstr>Appendix</vt:lpstr>
      <vt:lpstr>Bystander CCO CPR Improves Chance of Survival from Cardiac Arrest</vt:lpstr>
      <vt:lpstr>Three-Phase Model of Resuscitation</vt:lpstr>
      <vt:lpstr>PowerPoint Presentation</vt:lpstr>
      <vt:lpstr>Bystander CPR in Arizona (2005 to 2010) All out-of-hospital cardiac arrests</vt:lpstr>
      <vt:lpstr>PowerPoint Presentation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Compression Only CPR Layperson Presentation</dc:title>
  <dc:creator>RED Group at UACOM</dc:creator>
  <cp:lastModifiedBy>Katie Maass</cp:lastModifiedBy>
  <cp:revision>235</cp:revision>
  <dcterms:created xsi:type="dcterms:W3CDTF">2010-04-21T03:55:52Z</dcterms:created>
  <dcterms:modified xsi:type="dcterms:W3CDTF">2020-09-24T22:56:34Z</dcterms:modified>
</cp:coreProperties>
</file>